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5" r:id="rId6"/>
    <p:sldId id="260" r:id="rId7"/>
    <p:sldId id="261" r:id="rId8"/>
    <p:sldId id="262" r:id="rId9"/>
    <p:sldId id="263" r:id="rId10"/>
    <p:sldId id="264" r:id="rId11"/>
    <p:sldId id="266" r:id="rId12"/>
    <p:sldId id="271" r:id="rId13"/>
    <p:sldId id="272" r:id="rId14"/>
    <p:sldId id="267" r:id="rId15"/>
    <p:sldId id="268" r:id="rId16"/>
    <p:sldId id="269" r:id="rId17"/>
    <p:sldId id="270" r:id="rId18"/>
    <p:sldId id="273" r:id="rId19"/>
    <p:sldId id="275"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1"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7" r:id="rId52"/>
    <p:sldId id="306" r:id="rId53"/>
    <p:sldId id="308" r:id="rId54"/>
    <p:sldId id="318" r:id="rId55"/>
    <p:sldId id="310" r:id="rId56"/>
    <p:sldId id="311" r:id="rId57"/>
    <p:sldId id="313" r:id="rId58"/>
    <p:sldId id="309" r:id="rId59"/>
    <p:sldId id="312" r:id="rId60"/>
    <p:sldId id="314" r:id="rId61"/>
    <p:sldId id="315" r:id="rId62"/>
    <p:sldId id="316" r:id="rId63"/>
    <p:sldId id="317"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931"/>
    <p:restoredTop sz="92761"/>
  </p:normalViewPr>
  <p:slideViewPr>
    <p:cSldViewPr snapToGrid="0" snapToObjects="1">
      <p:cViewPr varScale="1">
        <p:scale>
          <a:sx n="54" d="100"/>
          <a:sy n="54" d="100"/>
        </p:scale>
        <p:origin x="232"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0C5ABF5F-103E-4DD1-91A8-831BEC945F3E}"/>
    <pc:docChg chg="addSld modSld">
      <pc:chgData name="" userId="" providerId="" clId="Web-{0C5ABF5F-103E-4DD1-91A8-831BEC945F3E}" dt="2019-04-10T16:43:20.217" v="2615" actId="20577"/>
      <pc:docMkLst>
        <pc:docMk/>
      </pc:docMkLst>
      <pc:sldChg chg="modSp">
        <pc:chgData name="" userId="" providerId="" clId="Web-{0C5ABF5F-103E-4DD1-91A8-831BEC945F3E}" dt="2019-04-10T16:04:34.982" v="1155" actId="20577"/>
        <pc:sldMkLst>
          <pc:docMk/>
          <pc:sldMk cId="2481588298" sldId="265"/>
        </pc:sldMkLst>
        <pc:spChg chg="mod">
          <ac:chgData name="" userId="" providerId="" clId="Web-{0C5ABF5F-103E-4DD1-91A8-831BEC945F3E}" dt="2019-04-10T16:04:34.982" v="1155" actId="20577"/>
          <ac:spMkLst>
            <pc:docMk/>
            <pc:sldMk cId="2481588298" sldId="265"/>
            <ac:spMk id="3" creationId="{2FD51756-0F0B-CA4D-A837-13FD7015A433}"/>
          </ac:spMkLst>
        </pc:spChg>
        <pc:spChg chg="mod">
          <ac:chgData name="" userId="" providerId="" clId="Web-{0C5ABF5F-103E-4DD1-91A8-831BEC945F3E}" dt="2019-04-10T16:04:17.966" v="1150" actId="20577"/>
          <ac:spMkLst>
            <pc:docMk/>
            <pc:sldMk cId="2481588298" sldId="265"/>
            <ac:spMk id="4" creationId="{D24BC6BE-DE04-4B48-AA9F-7BDC8E157024}"/>
          </ac:spMkLst>
        </pc:spChg>
      </pc:sldChg>
      <pc:sldChg chg="modSp new">
        <pc:chgData name="" userId="" providerId="" clId="Web-{0C5ABF5F-103E-4DD1-91A8-831BEC945F3E}" dt="2019-04-10T15:43:25.418" v="231" actId="20577"/>
        <pc:sldMkLst>
          <pc:docMk/>
          <pc:sldMk cId="3993124981" sldId="280"/>
        </pc:sldMkLst>
        <pc:spChg chg="mod">
          <ac:chgData name="" userId="" providerId="" clId="Web-{0C5ABF5F-103E-4DD1-91A8-831BEC945F3E}" dt="2019-04-10T15:43:19.168" v="227" actId="20577"/>
          <ac:spMkLst>
            <pc:docMk/>
            <pc:sldMk cId="3993124981" sldId="280"/>
            <ac:spMk id="2" creationId="{B7CC351D-2B20-4102-8617-E2A8B6B8AFB3}"/>
          </ac:spMkLst>
        </pc:spChg>
        <pc:spChg chg="mod">
          <ac:chgData name="" userId="" providerId="" clId="Web-{0C5ABF5F-103E-4DD1-91A8-831BEC945F3E}" dt="2019-04-10T15:43:25.418" v="231" actId="20577"/>
          <ac:spMkLst>
            <pc:docMk/>
            <pc:sldMk cId="3993124981" sldId="280"/>
            <ac:spMk id="3" creationId="{07A31700-5CFD-43D0-B0AB-20681911BE8B}"/>
          </ac:spMkLst>
        </pc:spChg>
      </pc:sldChg>
      <pc:sldChg chg="modSp new">
        <pc:chgData name="" userId="" providerId="" clId="Web-{0C5ABF5F-103E-4DD1-91A8-831BEC945F3E}" dt="2019-04-10T16:23:47.787" v="1767" actId="20577"/>
        <pc:sldMkLst>
          <pc:docMk/>
          <pc:sldMk cId="776438675" sldId="281"/>
        </pc:sldMkLst>
        <pc:spChg chg="mod">
          <ac:chgData name="" userId="" providerId="" clId="Web-{0C5ABF5F-103E-4DD1-91A8-831BEC945F3E}" dt="2019-04-10T16:23:47.787" v="1767" actId="20577"/>
          <ac:spMkLst>
            <pc:docMk/>
            <pc:sldMk cId="776438675" sldId="281"/>
            <ac:spMk id="2" creationId="{A5773259-A1EA-4294-98D0-276E18C88876}"/>
          </ac:spMkLst>
        </pc:spChg>
        <pc:spChg chg="mod">
          <ac:chgData name="" userId="" providerId="" clId="Web-{0C5ABF5F-103E-4DD1-91A8-831BEC945F3E}" dt="2019-04-10T16:07:50.601" v="1347" actId="20577"/>
          <ac:spMkLst>
            <pc:docMk/>
            <pc:sldMk cId="776438675" sldId="281"/>
            <ac:spMk id="3" creationId="{035AF58A-50B7-4453-A293-F57838AE0752}"/>
          </ac:spMkLst>
        </pc:spChg>
      </pc:sldChg>
      <pc:sldChg chg="modSp new">
        <pc:chgData name="" userId="" providerId="" clId="Web-{0C5ABF5F-103E-4DD1-91A8-831BEC945F3E}" dt="2019-04-10T15:58:29.760" v="848" actId="20577"/>
        <pc:sldMkLst>
          <pc:docMk/>
          <pc:sldMk cId="3114040584" sldId="282"/>
        </pc:sldMkLst>
        <pc:spChg chg="mod">
          <ac:chgData name="" userId="" providerId="" clId="Web-{0C5ABF5F-103E-4DD1-91A8-831BEC945F3E}" dt="2019-04-10T15:57:59.790" v="840" actId="1076"/>
          <ac:spMkLst>
            <pc:docMk/>
            <pc:sldMk cId="3114040584" sldId="282"/>
            <ac:spMk id="2" creationId="{8FDE5B27-944F-4021-8F86-F2427FB035BF}"/>
          </ac:spMkLst>
        </pc:spChg>
        <pc:spChg chg="mod">
          <ac:chgData name="" userId="" providerId="" clId="Web-{0C5ABF5F-103E-4DD1-91A8-831BEC945F3E}" dt="2019-04-10T15:58:29.760" v="848" actId="20577"/>
          <ac:spMkLst>
            <pc:docMk/>
            <pc:sldMk cId="3114040584" sldId="282"/>
            <ac:spMk id="3" creationId="{CC25C14A-AFC4-4D19-A63A-A6938094ECCC}"/>
          </ac:spMkLst>
        </pc:spChg>
      </pc:sldChg>
      <pc:sldChg chg="modSp new">
        <pc:chgData name="" userId="" providerId="" clId="Web-{0C5ABF5F-103E-4DD1-91A8-831BEC945F3E}" dt="2019-04-10T16:03:48.793" v="1136" actId="20577"/>
        <pc:sldMkLst>
          <pc:docMk/>
          <pc:sldMk cId="790956275" sldId="283"/>
        </pc:sldMkLst>
        <pc:spChg chg="mod">
          <ac:chgData name="" userId="" providerId="" clId="Web-{0C5ABF5F-103E-4DD1-91A8-831BEC945F3E}" dt="2019-04-10T15:59:56.983" v="868" actId="14100"/>
          <ac:spMkLst>
            <pc:docMk/>
            <pc:sldMk cId="790956275" sldId="283"/>
            <ac:spMk id="2" creationId="{967E09B7-1E91-410C-B98B-2922E2D213F0}"/>
          </ac:spMkLst>
        </pc:spChg>
        <pc:spChg chg="mod">
          <ac:chgData name="" userId="" providerId="" clId="Web-{0C5ABF5F-103E-4DD1-91A8-831BEC945F3E}" dt="2019-04-10T16:03:48.793" v="1136" actId="20577"/>
          <ac:spMkLst>
            <pc:docMk/>
            <pc:sldMk cId="790956275" sldId="283"/>
            <ac:spMk id="3" creationId="{2321F155-EA52-4E1D-9E80-BE8642584C83}"/>
          </ac:spMkLst>
        </pc:spChg>
      </pc:sldChg>
      <pc:sldChg chg="addSp modSp new mod modClrScheme chgLayout">
        <pc:chgData name="" userId="" providerId="" clId="Web-{0C5ABF5F-103E-4DD1-91A8-831BEC945F3E}" dt="2019-04-10T16:39:20.549" v="2512" actId="20577"/>
        <pc:sldMkLst>
          <pc:docMk/>
          <pc:sldMk cId="2966422230" sldId="284"/>
        </pc:sldMkLst>
        <pc:spChg chg="mod ord">
          <ac:chgData name="" userId="" providerId="" clId="Web-{0C5ABF5F-103E-4DD1-91A8-831BEC945F3E}" dt="2019-04-10T16:05:29.047" v="1190"/>
          <ac:spMkLst>
            <pc:docMk/>
            <pc:sldMk cId="2966422230" sldId="284"/>
            <ac:spMk id="2" creationId="{2108C637-19D9-4E49-AFC7-89A3D1193DE0}"/>
          </ac:spMkLst>
        </pc:spChg>
        <pc:spChg chg="mod ord">
          <ac:chgData name="" userId="" providerId="" clId="Web-{0C5ABF5F-103E-4DD1-91A8-831BEC945F3E}" dt="2019-04-10T16:39:20.549" v="2512" actId="20577"/>
          <ac:spMkLst>
            <pc:docMk/>
            <pc:sldMk cId="2966422230" sldId="284"/>
            <ac:spMk id="3" creationId="{C6B998FC-D12F-4A4C-A55C-3FE53F76827F}"/>
          </ac:spMkLst>
        </pc:spChg>
        <pc:spChg chg="add mod ord">
          <ac:chgData name="" userId="" providerId="" clId="Web-{0C5ABF5F-103E-4DD1-91A8-831BEC945F3E}" dt="2019-04-10T16:38:24.094" v="2469" actId="20577"/>
          <ac:spMkLst>
            <pc:docMk/>
            <pc:sldMk cId="2966422230" sldId="284"/>
            <ac:spMk id="4" creationId="{522BE95A-958C-4855-A8CB-2D3CED06F0E3}"/>
          </ac:spMkLst>
        </pc:spChg>
      </pc:sldChg>
      <pc:sldChg chg="modSp new">
        <pc:chgData name="" userId="" providerId="" clId="Web-{0C5ABF5F-103E-4DD1-91A8-831BEC945F3E}" dt="2019-04-10T16:14:29.917" v="1451" actId="20577"/>
        <pc:sldMkLst>
          <pc:docMk/>
          <pc:sldMk cId="1222340056" sldId="285"/>
        </pc:sldMkLst>
        <pc:spChg chg="mod">
          <ac:chgData name="" userId="" providerId="" clId="Web-{0C5ABF5F-103E-4DD1-91A8-831BEC945F3E}" dt="2019-04-10T16:12:12.191" v="1356" actId="20577"/>
          <ac:spMkLst>
            <pc:docMk/>
            <pc:sldMk cId="1222340056" sldId="285"/>
            <ac:spMk id="2" creationId="{6D92C024-A917-469C-ABCE-BB4F4F0C5870}"/>
          </ac:spMkLst>
        </pc:spChg>
        <pc:spChg chg="mod">
          <ac:chgData name="" userId="" providerId="" clId="Web-{0C5ABF5F-103E-4DD1-91A8-831BEC945F3E}" dt="2019-04-10T16:14:29.917" v="1451" actId="20577"/>
          <ac:spMkLst>
            <pc:docMk/>
            <pc:sldMk cId="1222340056" sldId="285"/>
            <ac:spMk id="3" creationId="{64C14AC7-1EEF-4F5C-97C7-D5D3EBEC583F}"/>
          </ac:spMkLst>
        </pc:spChg>
      </pc:sldChg>
      <pc:sldChg chg="modSp new">
        <pc:chgData name="" userId="" providerId="" clId="Web-{0C5ABF5F-103E-4DD1-91A8-831BEC945F3E}" dt="2019-04-10T16:22:53.315" v="1765" actId="14100"/>
        <pc:sldMkLst>
          <pc:docMk/>
          <pc:sldMk cId="1424828675" sldId="286"/>
        </pc:sldMkLst>
        <pc:spChg chg="mod">
          <ac:chgData name="" userId="" providerId="" clId="Web-{0C5ABF5F-103E-4DD1-91A8-831BEC945F3E}" dt="2019-04-10T16:22:50.050" v="1764" actId="1076"/>
          <ac:spMkLst>
            <pc:docMk/>
            <pc:sldMk cId="1424828675" sldId="286"/>
            <ac:spMk id="2" creationId="{49D3D3AA-2A96-4C98-A0B5-23E7AEC9E87D}"/>
          </ac:spMkLst>
        </pc:spChg>
        <pc:spChg chg="mod">
          <ac:chgData name="" userId="" providerId="" clId="Web-{0C5ABF5F-103E-4DD1-91A8-831BEC945F3E}" dt="2019-04-10T16:22:53.315" v="1765" actId="14100"/>
          <ac:spMkLst>
            <pc:docMk/>
            <pc:sldMk cId="1424828675" sldId="286"/>
            <ac:spMk id="3" creationId="{2A58B772-0FC5-4E84-9561-145A89880BAE}"/>
          </ac:spMkLst>
        </pc:spChg>
      </pc:sldChg>
      <pc:sldChg chg="modSp new">
        <pc:chgData name="" userId="" providerId="" clId="Web-{0C5ABF5F-103E-4DD1-91A8-831BEC945F3E}" dt="2019-04-10T16:25:12.463" v="1829" actId="20577"/>
        <pc:sldMkLst>
          <pc:docMk/>
          <pc:sldMk cId="2222454333" sldId="287"/>
        </pc:sldMkLst>
        <pc:spChg chg="mod">
          <ac:chgData name="" userId="" providerId="" clId="Web-{0C5ABF5F-103E-4DD1-91A8-831BEC945F3E}" dt="2019-04-10T16:24:23.570" v="1792" actId="1076"/>
          <ac:spMkLst>
            <pc:docMk/>
            <pc:sldMk cId="2222454333" sldId="287"/>
            <ac:spMk id="2" creationId="{C3D6B7EF-DF60-4DC2-885A-8E7DBE1A4774}"/>
          </ac:spMkLst>
        </pc:spChg>
        <pc:spChg chg="mod">
          <ac:chgData name="" userId="" providerId="" clId="Web-{0C5ABF5F-103E-4DD1-91A8-831BEC945F3E}" dt="2019-04-10T16:25:12.463" v="1829" actId="20577"/>
          <ac:spMkLst>
            <pc:docMk/>
            <pc:sldMk cId="2222454333" sldId="287"/>
            <ac:spMk id="3" creationId="{BF23337A-1EC4-4A34-97BA-5DE9671E1543}"/>
          </ac:spMkLst>
        </pc:spChg>
      </pc:sldChg>
      <pc:sldChg chg="modSp new">
        <pc:chgData name="" userId="" providerId="" clId="Web-{0C5ABF5F-103E-4DD1-91A8-831BEC945F3E}" dt="2019-04-10T16:33:08.834" v="2193" actId="20577"/>
        <pc:sldMkLst>
          <pc:docMk/>
          <pc:sldMk cId="2845060182" sldId="288"/>
        </pc:sldMkLst>
        <pc:spChg chg="mod">
          <ac:chgData name="" userId="" providerId="" clId="Web-{0C5ABF5F-103E-4DD1-91A8-831BEC945F3E}" dt="2019-04-10T16:25:31.901" v="1854" actId="1076"/>
          <ac:spMkLst>
            <pc:docMk/>
            <pc:sldMk cId="2845060182" sldId="288"/>
            <ac:spMk id="2" creationId="{A9C3A112-B336-4549-A7E4-801F3477D0A2}"/>
          </ac:spMkLst>
        </pc:spChg>
        <pc:spChg chg="mod">
          <ac:chgData name="" userId="" providerId="" clId="Web-{0C5ABF5F-103E-4DD1-91A8-831BEC945F3E}" dt="2019-04-10T16:33:08.834" v="2193" actId="20577"/>
          <ac:spMkLst>
            <pc:docMk/>
            <pc:sldMk cId="2845060182" sldId="288"/>
            <ac:spMk id="3" creationId="{917540ED-B7A5-4C62-B7C8-8A92B4C28CED}"/>
          </ac:spMkLst>
        </pc:spChg>
      </pc:sldChg>
      <pc:sldChg chg="modSp new">
        <pc:chgData name="" userId="" providerId="" clId="Web-{0C5ABF5F-103E-4DD1-91A8-831BEC945F3E}" dt="2019-04-10T16:36:27.041" v="2392" actId="20577"/>
        <pc:sldMkLst>
          <pc:docMk/>
          <pc:sldMk cId="350454034" sldId="289"/>
        </pc:sldMkLst>
        <pc:spChg chg="mod">
          <ac:chgData name="" userId="" providerId="" clId="Web-{0C5ABF5F-103E-4DD1-91A8-831BEC945F3E}" dt="2019-04-10T16:33:18.282" v="2212" actId="20577"/>
          <ac:spMkLst>
            <pc:docMk/>
            <pc:sldMk cId="350454034" sldId="289"/>
            <ac:spMk id="2" creationId="{0AADCC09-59F7-45A8-A422-27CEB5A58615}"/>
          </ac:spMkLst>
        </pc:spChg>
        <pc:spChg chg="mod">
          <ac:chgData name="" userId="" providerId="" clId="Web-{0C5ABF5F-103E-4DD1-91A8-831BEC945F3E}" dt="2019-04-10T16:36:27.041" v="2392" actId="20577"/>
          <ac:spMkLst>
            <pc:docMk/>
            <pc:sldMk cId="350454034" sldId="289"/>
            <ac:spMk id="3" creationId="{C97441A0-8B4D-4815-9E76-24184D100229}"/>
          </ac:spMkLst>
        </pc:spChg>
      </pc:sldChg>
      <pc:sldChg chg="modSp new">
        <pc:chgData name="" userId="" providerId="" clId="Web-{0C5ABF5F-103E-4DD1-91A8-831BEC945F3E}" dt="2019-04-10T16:43:06.388" v="2598" actId="20577"/>
        <pc:sldMkLst>
          <pc:docMk/>
          <pc:sldMk cId="4017064998" sldId="290"/>
        </pc:sldMkLst>
        <pc:spChg chg="mod">
          <ac:chgData name="" userId="" providerId="" clId="Web-{0C5ABF5F-103E-4DD1-91A8-831BEC945F3E}" dt="2019-04-10T16:39:51.363" v="2521" actId="20577"/>
          <ac:spMkLst>
            <pc:docMk/>
            <pc:sldMk cId="4017064998" sldId="290"/>
            <ac:spMk id="2" creationId="{FBF15FC4-A3FE-406B-A3AF-402BF69211F7}"/>
          </ac:spMkLst>
        </pc:spChg>
        <pc:spChg chg="mod">
          <ac:chgData name="" userId="" providerId="" clId="Web-{0C5ABF5F-103E-4DD1-91A8-831BEC945F3E}" dt="2019-04-10T16:43:06.388" v="2598" actId="20577"/>
          <ac:spMkLst>
            <pc:docMk/>
            <pc:sldMk cId="4017064998" sldId="290"/>
            <ac:spMk id="3" creationId="{39FFB492-2123-490D-ABB3-FB07AEDC4627}"/>
          </ac:spMkLst>
        </pc:spChg>
      </pc:sldChg>
      <pc:sldChg chg="modSp new">
        <pc:chgData name="" userId="" providerId="" clId="Web-{0C5ABF5F-103E-4DD1-91A8-831BEC945F3E}" dt="2019-04-10T16:43:19.092" v="2613" actId="20577"/>
        <pc:sldMkLst>
          <pc:docMk/>
          <pc:sldMk cId="1173893806" sldId="291"/>
        </pc:sldMkLst>
        <pc:spChg chg="mod">
          <ac:chgData name="" userId="" providerId="" clId="Web-{0C5ABF5F-103E-4DD1-91A8-831BEC945F3E}" dt="2019-04-10T16:43:19.092" v="2613" actId="20577"/>
          <ac:spMkLst>
            <pc:docMk/>
            <pc:sldMk cId="1173893806" sldId="291"/>
            <ac:spMk id="2" creationId="{35C6A83C-16D3-46AE-97DC-A3FC6C250D81}"/>
          </ac:spMkLst>
        </pc:spChg>
      </pc:sldChg>
    </pc:docChg>
  </pc:docChgLst>
  <pc:docChgLst>
    <pc:chgData clId="Web-{B81912BA-218A-40BC-9CDC-DF740F2434B8}"/>
    <pc:docChg chg="addSld delSld modSld">
      <pc:chgData name="" userId="" providerId="" clId="Web-{B81912BA-218A-40BC-9CDC-DF740F2434B8}" dt="2019-04-10T19:28:03.622" v="559" actId="20577"/>
      <pc:docMkLst>
        <pc:docMk/>
      </pc:docMkLst>
      <pc:sldChg chg="modSp">
        <pc:chgData name="" userId="" providerId="" clId="Web-{B81912BA-218A-40BC-9CDC-DF740F2434B8}" dt="2019-04-10T19:16:17.934" v="255" actId="20577"/>
        <pc:sldMkLst>
          <pc:docMk/>
          <pc:sldMk cId="2966422230" sldId="284"/>
        </pc:sldMkLst>
        <pc:spChg chg="mod">
          <ac:chgData name="" userId="" providerId="" clId="Web-{B81912BA-218A-40BC-9CDC-DF740F2434B8}" dt="2019-04-10T19:14:36.762" v="216" actId="1076"/>
          <ac:spMkLst>
            <pc:docMk/>
            <pc:sldMk cId="2966422230" sldId="284"/>
            <ac:spMk id="2" creationId="{2108C637-19D9-4E49-AFC7-89A3D1193DE0}"/>
          </ac:spMkLst>
        </pc:spChg>
        <pc:spChg chg="mod">
          <ac:chgData name="" userId="" providerId="" clId="Web-{B81912BA-218A-40BC-9CDC-DF740F2434B8}" dt="2019-04-10T19:16:17.934" v="255" actId="20577"/>
          <ac:spMkLst>
            <pc:docMk/>
            <pc:sldMk cId="2966422230" sldId="284"/>
            <ac:spMk id="3" creationId="{C6B998FC-D12F-4A4C-A55C-3FE53F76827F}"/>
          </ac:spMkLst>
        </pc:spChg>
        <pc:spChg chg="mod">
          <ac:chgData name="" userId="" providerId="" clId="Web-{B81912BA-218A-40BC-9CDC-DF740F2434B8}" dt="2019-04-10T19:16:15.497" v="250" actId="20577"/>
          <ac:spMkLst>
            <pc:docMk/>
            <pc:sldMk cId="2966422230" sldId="284"/>
            <ac:spMk id="4" creationId="{522BE95A-958C-4855-A8CB-2D3CED06F0E3}"/>
          </ac:spMkLst>
        </pc:spChg>
      </pc:sldChg>
      <pc:sldChg chg="modSp">
        <pc:chgData name="" userId="" providerId="" clId="Web-{B81912BA-218A-40BC-9CDC-DF740F2434B8}" dt="2019-04-10T19:28:03.622" v="558" actId="20577"/>
        <pc:sldMkLst>
          <pc:docMk/>
          <pc:sldMk cId="1173893806" sldId="291"/>
        </pc:sldMkLst>
        <pc:spChg chg="mod">
          <ac:chgData name="" userId="" providerId="" clId="Web-{B81912BA-218A-40BC-9CDC-DF740F2434B8}" dt="2019-04-10T19:28:03.622" v="558" actId="20577"/>
          <ac:spMkLst>
            <pc:docMk/>
            <pc:sldMk cId="1173893806" sldId="291"/>
            <ac:spMk id="3" creationId="{D69F8867-9410-4B01-BE7D-B2DDDE6C73D2}"/>
          </ac:spMkLst>
        </pc:spChg>
      </pc:sldChg>
      <pc:sldChg chg="modSp">
        <pc:chgData name="" userId="" providerId="" clId="Web-{B81912BA-218A-40BC-9CDC-DF740F2434B8}" dt="2019-04-10T19:13:08.653" v="161" actId="20577"/>
        <pc:sldMkLst>
          <pc:docMk/>
          <pc:sldMk cId="2935588982" sldId="294"/>
        </pc:sldMkLst>
        <pc:spChg chg="mod">
          <ac:chgData name="" userId="" providerId="" clId="Web-{B81912BA-218A-40BC-9CDC-DF740F2434B8}" dt="2019-04-10T19:10:50.044" v="8" actId="1076"/>
          <ac:spMkLst>
            <pc:docMk/>
            <pc:sldMk cId="2935588982" sldId="294"/>
            <ac:spMk id="2" creationId="{7E57717F-ACC0-4D26-A6C2-BADFE5587305}"/>
          </ac:spMkLst>
        </pc:spChg>
        <pc:spChg chg="mod">
          <ac:chgData name="" userId="" providerId="" clId="Web-{B81912BA-218A-40BC-9CDC-DF740F2434B8}" dt="2019-04-10T19:13:08.653" v="161" actId="20577"/>
          <ac:spMkLst>
            <pc:docMk/>
            <pc:sldMk cId="2935588982" sldId="294"/>
            <ac:spMk id="3" creationId="{443DF4E2-E1BB-42CC-BDC8-DC7AD12B118D}"/>
          </ac:spMkLst>
        </pc:spChg>
      </pc:sldChg>
      <pc:sldChg chg="modSp new">
        <pc:chgData name="" userId="" providerId="" clId="Web-{B81912BA-218A-40BC-9CDC-DF740F2434B8}" dt="2019-04-10T19:26:27.810" v="431" actId="20577"/>
        <pc:sldMkLst>
          <pc:docMk/>
          <pc:sldMk cId="266622606" sldId="295"/>
        </pc:sldMkLst>
        <pc:spChg chg="mod">
          <ac:chgData name="" userId="" providerId="" clId="Web-{B81912BA-218A-40BC-9CDC-DF740F2434B8}" dt="2019-04-10T19:13:29.169" v="171" actId="20577"/>
          <ac:spMkLst>
            <pc:docMk/>
            <pc:sldMk cId="266622606" sldId="295"/>
            <ac:spMk id="2" creationId="{E56FA7A2-E3C2-490E-B6C3-B025E0B1D4B5}"/>
          </ac:spMkLst>
        </pc:spChg>
        <pc:spChg chg="mod">
          <ac:chgData name="" userId="" providerId="" clId="Web-{B81912BA-218A-40BC-9CDC-DF740F2434B8}" dt="2019-04-10T19:26:27.810" v="431" actId="20577"/>
          <ac:spMkLst>
            <pc:docMk/>
            <pc:sldMk cId="266622606" sldId="295"/>
            <ac:spMk id="3" creationId="{9D4905B2-BAD9-4AD3-9D24-9E645A3DC176}"/>
          </ac:spMkLst>
        </pc:spChg>
      </pc:sldChg>
      <pc:sldChg chg="new del">
        <pc:chgData name="" userId="" providerId="" clId="Web-{B81912BA-218A-40BC-9CDC-DF740F2434B8}" dt="2019-04-10T19:12:36.200" v="115"/>
        <pc:sldMkLst>
          <pc:docMk/>
          <pc:sldMk cId="1450419865" sldId="295"/>
        </pc:sldMkLst>
      </pc:sldChg>
      <pc:sldChg chg="modSp new">
        <pc:chgData name="" userId="" providerId="" clId="Web-{B81912BA-218A-40BC-9CDC-DF740F2434B8}" dt="2019-04-10T19:27:15.762" v="480" actId="20577"/>
        <pc:sldMkLst>
          <pc:docMk/>
          <pc:sldMk cId="3821534381" sldId="296"/>
        </pc:sldMkLst>
        <pc:spChg chg="mod">
          <ac:chgData name="" userId="" providerId="" clId="Web-{B81912BA-218A-40BC-9CDC-DF740F2434B8}" dt="2019-04-10T19:26:47.012" v="455" actId="20577"/>
          <ac:spMkLst>
            <pc:docMk/>
            <pc:sldMk cId="3821534381" sldId="296"/>
            <ac:spMk id="2" creationId="{462ED962-D577-4EBF-B1F2-81124106D4C9}"/>
          </ac:spMkLst>
        </pc:spChg>
        <pc:spChg chg="mod">
          <ac:chgData name="" userId="" providerId="" clId="Web-{B81912BA-218A-40BC-9CDC-DF740F2434B8}" dt="2019-04-10T19:27:15.762" v="480" actId="20577"/>
          <ac:spMkLst>
            <pc:docMk/>
            <pc:sldMk cId="3821534381" sldId="296"/>
            <ac:spMk id="3" creationId="{DD2702F7-75A7-489A-B70C-34BE1FE3F781}"/>
          </ac:spMkLst>
        </pc:spChg>
      </pc:sldChg>
      <pc:sldChg chg="new">
        <pc:chgData name="" userId="" providerId="" clId="Web-{B81912BA-218A-40BC-9CDC-DF740F2434B8}" dt="2019-04-10T19:27:15.966" v="482"/>
        <pc:sldMkLst>
          <pc:docMk/>
          <pc:sldMk cId="139380245" sldId="297"/>
        </pc:sldMkLst>
      </pc:sldChg>
    </pc:docChg>
  </pc:docChgLst>
  <pc:docChgLst>
    <pc:chgData clId="Web-{9A403B25-DCE8-4981-A7B2-006BF0292BD4}"/>
    <pc:docChg chg="modSld">
      <pc:chgData name="" userId="" providerId="" clId="Web-{9A403B25-DCE8-4981-A7B2-006BF0292BD4}" dt="2019-04-11T13:42:10.556" v="3" actId="20577"/>
      <pc:docMkLst>
        <pc:docMk/>
      </pc:docMkLst>
      <pc:sldChg chg="modSp">
        <pc:chgData name="" userId="" providerId="" clId="Web-{9A403B25-DCE8-4981-A7B2-006BF0292BD4}" dt="2019-04-11T13:42:10.556" v="2" actId="20577"/>
        <pc:sldMkLst>
          <pc:docMk/>
          <pc:sldMk cId="2256643456" sldId="305"/>
        </pc:sldMkLst>
        <pc:spChg chg="mod">
          <ac:chgData name="" userId="" providerId="" clId="Web-{9A403B25-DCE8-4981-A7B2-006BF0292BD4}" dt="2019-04-11T13:42:10.556" v="2" actId="20577"/>
          <ac:spMkLst>
            <pc:docMk/>
            <pc:sldMk cId="2256643456" sldId="305"/>
            <ac:spMk id="3" creationId="{E4C15AE9-733A-4185-AAF6-469A497C2A01}"/>
          </ac:spMkLst>
        </pc:spChg>
      </pc:sldChg>
    </pc:docChg>
  </pc:docChgLst>
  <pc:docChgLst>
    <pc:chgData clId="Web-{1D6C1A52-8184-4F56-9041-969F05ECD94C}"/>
    <pc:docChg chg="addSld modSld">
      <pc:chgData name="" userId="" providerId="" clId="Web-{1D6C1A52-8184-4F56-9041-969F05ECD94C}" dt="2019-04-10T20:16:56.481" v="2849" actId="14100"/>
      <pc:docMkLst>
        <pc:docMk/>
      </pc:docMkLst>
      <pc:sldChg chg="modSp">
        <pc:chgData name="" userId="" providerId="" clId="Web-{1D6C1A52-8184-4F56-9041-969F05ECD94C}" dt="2019-04-10T20:14:05.388" v="2576" actId="20577"/>
        <pc:sldMkLst>
          <pc:docMk/>
          <pc:sldMk cId="2481588298" sldId="265"/>
        </pc:sldMkLst>
        <pc:spChg chg="mod">
          <ac:chgData name="" userId="" providerId="" clId="Web-{1D6C1A52-8184-4F56-9041-969F05ECD94C}" dt="2019-04-10T20:14:05.388" v="2576" actId="20577"/>
          <ac:spMkLst>
            <pc:docMk/>
            <pc:sldMk cId="2481588298" sldId="265"/>
            <ac:spMk id="4" creationId="{D24BC6BE-DE04-4B48-AA9F-7BDC8E157024}"/>
          </ac:spMkLst>
        </pc:spChg>
      </pc:sldChg>
      <pc:sldChg chg="modSp">
        <pc:chgData name="" userId="" providerId="" clId="Web-{1D6C1A52-8184-4F56-9041-969F05ECD94C}" dt="2019-04-10T20:03:08.544" v="1392" actId="20577"/>
        <pc:sldMkLst>
          <pc:docMk/>
          <pc:sldMk cId="3114040584" sldId="282"/>
        </pc:sldMkLst>
        <pc:spChg chg="mod">
          <ac:chgData name="" userId="" providerId="" clId="Web-{1D6C1A52-8184-4F56-9041-969F05ECD94C}" dt="2019-04-10T20:03:08.544" v="1392" actId="20577"/>
          <ac:spMkLst>
            <pc:docMk/>
            <pc:sldMk cId="3114040584" sldId="282"/>
            <ac:spMk id="3" creationId="{CC25C14A-AFC4-4D19-A63A-A6938094ECCC}"/>
          </ac:spMkLst>
        </pc:spChg>
      </pc:sldChg>
      <pc:sldChg chg="modSp">
        <pc:chgData name="" userId="" providerId="" clId="Web-{1D6C1A52-8184-4F56-9041-969F05ECD94C}" dt="2019-04-10T20:16:56.481" v="2849" actId="14100"/>
        <pc:sldMkLst>
          <pc:docMk/>
          <pc:sldMk cId="2966422230" sldId="284"/>
        </pc:sldMkLst>
        <pc:spChg chg="mod">
          <ac:chgData name="" userId="" providerId="" clId="Web-{1D6C1A52-8184-4F56-9041-969F05ECD94C}" dt="2019-04-10T20:16:53.591" v="2848" actId="14100"/>
          <ac:spMkLst>
            <pc:docMk/>
            <pc:sldMk cId="2966422230" sldId="284"/>
            <ac:spMk id="3" creationId="{C6B998FC-D12F-4A4C-A55C-3FE53F76827F}"/>
          </ac:spMkLst>
        </pc:spChg>
        <pc:spChg chg="mod">
          <ac:chgData name="" userId="" providerId="" clId="Web-{1D6C1A52-8184-4F56-9041-969F05ECD94C}" dt="2019-04-10T20:16:56.481" v="2849" actId="14100"/>
          <ac:spMkLst>
            <pc:docMk/>
            <pc:sldMk cId="2966422230" sldId="284"/>
            <ac:spMk id="4" creationId="{522BE95A-958C-4855-A8CB-2D3CED06F0E3}"/>
          </ac:spMkLst>
        </pc:spChg>
      </pc:sldChg>
      <pc:sldChg chg="modSp">
        <pc:chgData name="" userId="" providerId="" clId="Web-{1D6C1A52-8184-4F56-9041-969F05ECD94C}" dt="2019-04-10T20:01:22.325" v="1266" actId="20577"/>
        <pc:sldMkLst>
          <pc:docMk/>
          <pc:sldMk cId="139380245" sldId="297"/>
        </pc:sldMkLst>
        <pc:spChg chg="mod">
          <ac:chgData name="" userId="" providerId="" clId="Web-{1D6C1A52-8184-4F56-9041-969F05ECD94C}" dt="2019-04-10T19:51:47.091" v="42" actId="20577"/>
          <ac:spMkLst>
            <pc:docMk/>
            <pc:sldMk cId="139380245" sldId="297"/>
            <ac:spMk id="2" creationId="{2357341E-5D52-471F-AFF6-EF1B09836323}"/>
          </ac:spMkLst>
        </pc:spChg>
        <pc:spChg chg="mod">
          <ac:chgData name="" userId="" providerId="" clId="Web-{1D6C1A52-8184-4F56-9041-969F05ECD94C}" dt="2019-04-10T20:01:22.325" v="1266" actId="20577"/>
          <ac:spMkLst>
            <pc:docMk/>
            <pc:sldMk cId="139380245" sldId="297"/>
            <ac:spMk id="3" creationId="{AFDCCBA5-6C0B-48AB-B63D-EEB901E852ED}"/>
          </ac:spMkLst>
        </pc:spChg>
      </pc:sldChg>
      <pc:sldChg chg="modSp new">
        <pc:chgData name="" userId="" providerId="" clId="Web-{1D6C1A52-8184-4F56-9041-969F05ECD94C}" dt="2019-04-10T19:56:25.559" v="547" actId="20577"/>
        <pc:sldMkLst>
          <pc:docMk/>
          <pc:sldMk cId="646100170" sldId="298"/>
        </pc:sldMkLst>
        <pc:spChg chg="mod">
          <ac:chgData name="" userId="" providerId="" clId="Web-{1D6C1A52-8184-4F56-9041-969F05ECD94C}" dt="2019-04-10T19:52:43.591" v="135" actId="14100"/>
          <ac:spMkLst>
            <pc:docMk/>
            <pc:sldMk cId="646100170" sldId="298"/>
            <ac:spMk id="2" creationId="{42200BDD-70C1-43A4-A416-AE84DBAE3EA4}"/>
          </ac:spMkLst>
        </pc:spChg>
        <pc:spChg chg="mod">
          <ac:chgData name="" userId="" providerId="" clId="Web-{1D6C1A52-8184-4F56-9041-969F05ECD94C}" dt="2019-04-10T19:56:25.559" v="547" actId="20577"/>
          <ac:spMkLst>
            <pc:docMk/>
            <pc:sldMk cId="646100170" sldId="298"/>
            <ac:spMk id="3" creationId="{38EAA0BA-F2B8-4484-8FCE-0090011A433C}"/>
          </ac:spMkLst>
        </pc:spChg>
      </pc:sldChg>
      <pc:sldChg chg="modSp new">
        <pc:chgData name="" userId="" providerId="" clId="Web-{1D6C1A52-8184-4F56-9041-969F05ECD94C}" dt="2019-04-10T19:58:09.184" v="808" actId="20577"/>
        <pc:sldMkLst>
          <pc:docMk/>
          <pc:sldMk cId="2726865121" sldId="299"/>
        </pc:sldMkLst>
        <pc:spChg chg="mod">
          <ac:chgData name="" userId="" providerId="" clId="Web-{1D6C1A52-8184-4F56-9041-969F05ECD94C}" dt="2019-04-10T19:56:35.388" v="574" actId="14100"/>
          <ac:spMkLst>
            <pc:docMk/>
            <pc:sldMk cId="2726865121" sldId="299"/>
            <ac:spMk id="2" creationId="{1BA2185C-30A2-4DBA-A9B9-DEA92EC25D53}"/>
          </ac:spMkLst>
        </pc:spChg>
        <pc:spChg chg="mod">
          <ac:chgData name="" userId="" providerId="" clId="Web-{1D6C1A52-8184-4F56-9041-969F05ECD94C}" dt="2019-04-10T19:58:09.184" v="808" actId="20577"/>
          <ac:spMkLst>
            <pc:docMk/>
            <pc:sldMk cId="2726865121" sldId="299"/>
            <ac:spMk id="3" creationId="{5880FF8D-5A64-4E7E-86C7-68589DF5E8B2}"/>
          </ac:spMkLst>
        </pc:spChg>
      </pc:sldChg>
      <pc:sldChg chg="modSp new">
        <pc:chgData name="" userId="" providerId="" clId="Web-{1D6C1A52-8184-4F56-9041-969F05ECD94C}" dt="2019-04-10T19:59:55.200" v="1039" actId="20577"/>
        <pc:sldMkLst>
          <pc:docMk/>
          <pc:sldMk cId="3871098831" sldId="300"/>
        </pc:sldMkLst>
        <pc:spChg chg="mod">
          <ac:chgData name="" userId="" providerId="" clId="Web-{1D6C1A52-8184-4F56-9041-969F05ECD94C}" dt="2019-04-10T19:58:20.825" v="822" actId="20577"/>
          <ac:spMkLst>
            <pc:docMk/>
            <pc:sldMk cId="3871098831" sldId="300"/>
            <ac:spMk id="2" creationId="{85B568BA-2C0F-4070-BFE4-DA4E00D406F0}"/>
          </ac:spMkLst>
        </pc:spChg>
        <pc:spChg chg="mod">
          <ac:chgData name="" userId="" providerId="" clId="Web-{1D6C1A52-8184-4F56-9041-969F05ECD94C}" dt="2019-04-10T19:59:55.200" v="1039" actId="20577"/>
          <ac:spMkLst>
            <pc:docMk/>
            <pc:sldMk cId="3871098831" sldId="300"/>
            <ac:spMk id="3" creationId="{15A2A98D-A90B-4DD1-B4BD-1C7940B18905}"/>
          </ac:spMkLst>
        </pc:spChg>
      </pc:sldChg>
      <pc:sldChg chg="modSp new">
        <pc:chgData name="" userId="" providerId="" clId="Web-{1D6C1A52-8184-4F56-9041-969F05ECD94C}" dt="2019-04-10T20:02:08.981" v="1328" actId="20577"/>
        <pc:sldMkLst>
          <pc:docMk/>
          <pc:sldMk cId="2973922996" sldId="301"/>
        </pc:sldMkLst>
        <pc:spChg chg="mod">
          <ac:chgData name="" userId="" providerId="" clId="Web-{1D6C1A52-8184-4F56-9041-969F05ECD94C}" dt="2019-04-10T20:01:39.653" v="1301" actId="20577"/>
          <ac:spMkLst>
            <pc:docMk/>
            <pc:sldMk cId="2973922996" sldId="301"/>
            <ac:spMk id="2" creationId="{56FDE1CC-64D5-46F0-8FBE-52CB7C148F77}"/>
          </ac:spMkLst>
        </pc:spChg>
        <pc:spChg chg="mod">
          <ac:chgData name="" userId="" providerId="" clId="Web-{1D6C1A52-8184-4F56-9041-969F05ECD94C}" dt="2019-04-10T20:02:08.981" v="1328" actId="20577"/>
          <ac:spMkLst>
            <pc:docMk/>
            <pc:sldMk cId="2973922996" sldId="301"/>
            <ac:spMk id="3" creationId="{47CFB55A-ACB9-466B-93F7-AA3A23D61C4E}"/>
          </ac:spMkLst>
        </pc:spChg>
      </pc:sldChg>
      <pc:sldChg chg="modSp new">
        <pc:chgData name="" userId="" providerId="" clId="Web-{1D6C1A52-8184-4F56-9041-969F05ECD94C}" dt="2019-04-10T20:15:45.950" v="2798" actId="20577"/>
        <pc:sldMkLst>
          <pc:docMk/>
          <pc:sldMk cId="1861856016" sldId="302"/>
        </pc:sldMkLst>
        <pc:spChg chg="mod">
          <ac:chgData name="" userId="" providerId="" clId="Web-{1D6C1A52-8184-4F56-9041-969F05ECD94C}" dt="2019-04-10T20:04:20.559" v="1428" actId="20577"/>
          <ac:spMkLst>
            <pc:docMk/>
            <pc:sldMk cId="1861856016" sldId="302"/>
            <ac:spMk id="2" creationId="{8E9FB646-9DCF-4F13-9924-F79B5F439035}"/>
          </ac:spMkLst>
        </pc:spChg>
        <pc:spChg chg="mod">
          <ac:chgData name="" userId="" providerId="" clId="Web-{1D6C1A52-8184-4F56-9041-969F05ECD94C}" dt="2019-04-10T20:15:45.950" v="2798" actId="20577"/>
          <ac:spMkLst>
            <pc:docMk/>
            <pc:sldMk cId="1861856016" sldId="302"/>
            <ac:spMk id="3" creationId="{19454642-F597-4CFC-8633-23FB95506D9E}"/>
          </ac:spMkLst>
        </pc:spChg>
      </pc:sldChg>
      <pc:sldChg chg="modSp new">
        <pc:chgData name="" userId="" providerId="" clId="Web-{1D6C1A52-8184-4F56-9041-969F05ECD94C}" dt="2019-04-10T20:09:46.091" v="1997" actId="20577"/>
        <pc:sldMkLst>
          <pc:docMk/>
          <pc:sldMk cId="3172666014" sldId="303"/>
        </pc:sldMkLst>
        <pc:spChg chg="mod">
          <ac:chgData name="" userId="" providerId="" clId="Web-{1D6C1A52-8184-4F56-9041-969F05ECD94C}" dt="2019-04-10T20:05:09.606" v="1517" actId="14100"/>
          <ac:spMkLst>
            <pc:docMk/>
            <pc:sldMk cId="3172666014" sldId="303"/>
            <ac:spMk id="2" creationId="{C2C42E5A-91D9-45AF-A12D-D65C137032FB}"/>
          </ac:spMkLst>
        </pc:spChg>
        <pc:spChg chg="mod">
          <ac:chgData name="" userId="" providerId="" clId="Web-{1D6C1A52-8184-4F56-9041-969F05ECD94C}" dt="2019-04-10T20:09:46.091" v="1997" actId="20577"/>
          <ac:spMkLst>
            <pc:docMk/>
            <pc:sldMk cId="3172666014" sldId="303"/>
            <ac:spMk id="3" creationId="{31B8AAB6-4C31-495E-A922-40CB4670BFBA}"/>
          </ac:spMkLst>
        </pc:spChg>
      </pc:sldChg>
      <pc:sldChg chg="modSp new">
        <pc:chgData name="" userId="" providerId="" clId="Web-{1D6C1A52-8184-4F56-9041-969F05ECD94C}" dt="2019-04-10T20:11:30.435" v="2273" actId="20577"/>
        <pc:sldMkLst>
          <pc:docMk/>
          <pc:sldMk cId="2512055992" sldId="304"/>
        </pc:sldMkLst>
        <pc:spChg chg="mod">
          <ac:chgData name="" userId="" providerId="" clId="Web-{1D6C1A52-8184-4F56-9041-969F05ECD94C}" dt="2019-04-10T20:09:58.028" v="2033" actId="20577"/>
          <ac:spMkLst>
            <pc:docMk/>
            <pc:sldMk cId="2512055992" sldId="304"/>
            <ac:spMk id="2" creationId="{D6705C3C-D362-43FE-8981-EB7E4782A781}"/>
          </ac:spMkLst>
        </pc:spChg>
        <pc:spChg chg="mod">
          <ac:chgData name="" userId="" providerId="" clId="Web-{1D6C1A52-8184-4F56-9041-969F05ECD94C}" dt="2019-04-10T20:11:30.435" v="2273" actId="20577"/>
          <ac:spMkLst>
            <pc:docMk/>
            <pc:sldMk cId="2512055992" sldId="304"/>
            <ac:spMk id="3" creationId="{3E4973E8-655C-47C9-94B0-122A9580CD79}"/>
          </ac:spMkLst>
        </pc:spChg>
      </pc:sldChg>
      <pc:sldChg chg="modSp new">
        <pc:chgData name="" userId="" providerId="" clId="Web-{1D6C1A52-8184-4F56-9041-969F05ECD94C}" dt="2019-04-10T20:16:00.185" v="2819" actId="20577"/>
        <pc:sldMkLst>
          <pc:docMk/>
          <pc:sldMk cId="2256643456" sldId="305"/>
        </pc:sldMkLst>
        <pc:spChg chg="mod">
          <ac:chgData name="" userId="" providerId="" clId="Web-{1D6C1A52-8184-4F56-9041-969F05ECD94C}" dt="2019-04-10T20:16:00.185" v="2819" actId="20577"/>
          <ac:spMkLst>
            <pc:docMk/>
            <pc:sldMk cId="2256643456" sldId="305"/>
            <ac:spMk id="2" creationId="{535F74BC-FB38-4614-9987-243DD1834F84}"/>
          </ac:spMkLst>
        </pc:spChg>
      </pc:sldChg>
    </pc:docChg>
  </pc:docChgLst>
  <pc:docChgLst>
    <pc:chgData clId="Web-{0C9C3C19-6A58-4EB9-B638-4C7815CCA6C5}"/>
    <pc:docChg chg="addSld delSld modSld sldOrd">
      <pc:chgData name="" userId="" providerId="" clId="Web-{0C9C3C19-6A58-4EB9-B638-4C7815CCA6C5}" dt="2019-04-11T15:32:12.336" v="1527"/>
      <pc:docMkLst>
        <pc:docMk/>
      </pc:docMkLst>
      <pc:sldChg chg="modSp">
        <pc:chgData name="" userId="" providerId="" clId="Web-{0C9C3C19-6A58-4EB9-B638-4C7815CCA6C5}" dt="2019-04-11T15:09:48.874" v="262" actId="20577"/>
        <pc:sldMkLst>
          <pc:docMk/>
          <pc:sldMk cId="3702504262" sldId="308"/>
        </pc:sldMkLst>
        <pc:spChg chg="mod">
          <ac:chgData name="" userId="" providerId="" clId="Web-{0C9C3C19-6A58-4EB9-B638-4C7815CCA6C5}" dt="2019-04-11T15:09:48.874" v="262" actId="20577"/>
          <ac:spMkLst>
            <pc:docMk/>
            <pc:sldMk cId="3702504262" sldId="308"/>
            <ac:spMk id="3" creationId="{B9CD191E-89E9-4FBA-A81D-02141002A936}"/>
          </ac:spMkLst>
        </pc:spChg>
      </pc:sldChg>
      <pc:sldChg chg="modSp">
        <pc:chgData name="" userId="" providerId="" clId="Web-{0C9C3C19-6A58-4EB9-B638-4C7815CCA6C5}" dt="2019-04-11T15:15:41.657" v="604" actId="20577"/>
        <pc:sldMkLst>
          <pc:docMk/>
          <pc:sldMk cId="2221629946" sldId="314"/>
        </pc:sldMkLst>
        <pc:spChg chg="mod">
          <ac:chgData name="" userId="" providerId="" clId="Web-{0C9C3C19-6A58-4EB9-B638-4C7815CCA6C5}" dt="2019-04-11T15:15:41.657" v="604" actId="20577"/>
          <ac:spMkLst>
            <pc:docMk/>
            <pc:sldMk cId="2221629946" sldId="314"/>
            <ac:spMk id="3" creationId="{F8FB9CCC-B2C7-44DF-A93C-9A5672F9F25E}"/>
          </ac:spMkLst>
        </pc:spChg>
      </pc:sldChg>
      <pc:sldChg chg="modSp">
        <pc:chgData name="" userId="" providerId="" clId="Web-{0C9C3C19-6A58-4EB9-B638-4C7815CCA6C5}" dt="2019-04-11T15:07:49.826" v="137" actId="20577"/>
        <pc:sldMkLst>
          <pc:docMk/>
          <pc:sldMk cId="254210902" sldId="316"/>
        </pc:sldMkLst>
        <pc:spChg chg="mod">
          <ac:chgData name="" userId="" providerId="" clId="Web-{0C9C3C19-6A58-4EB9-B638-4C7815CCA6C5}" dt="2019-04-11T15:07:49.826" v="137" actId="20577"/>
          <ac:spMkLst>
            <pc:docMk/>
            <pc:sldMk cId="254210902" sldId="316"/>
            <ac:spMk id="3" creationId="{7506E1A0-985E-4C86-A0E6-F37EF4F22B28}"/>
          </ac:spMkLst>
        </pc:spChg>
      </pc:sldChg>
      <pc:sldChg chg="modSp new">
        <pc:chgData name="" userId="" providerId="" clId="Web-{0C9C3C19-6A58-4EB9-B638-4C7815CCA6C5}" dt="2019-04-11T15:09:17.280" v="232" actId="20577"/>
        <pc:sldMkLst>
          <pc:docMk/>
          <pc:sldMk cId="313594011" sldId="317"/>
        </pc:sldMkLst>
        <pc:spChg chg="mod">
          <ac:chgData name="" userId="" providerId="" clId="Web-{0C9C3C19-6A58-4EB9-B638-4C7815CCA6C5}" dt="2019-04-11T15:08:10.764" v="153" actId="20577"/>
          <ac:spMkLst>
            <pc:docMk/>
            <pc:sldMk cId="313594011" sldId="317"/>
            <ac:spMk id="2" creationId="{6482CFD0-4585-44D5-B420-AD548A7FF2D6}"/>
          </ac:spMkLst>
        </pc:spChg>
        <pc:spChg chg="mod">
          <ac:chgData name="" userId="" providerId="" clId="Web-{0C9C3C19-6A58-4EB9-B638-4C7815CCA6C5}" dt="2019-04-11T15:09:17.280" v="232" actId="20577"/>
          <ac:spMkLst>
            <pc:docMk/>
            <pc:sldMk cId="313594011" sldId="317"/>
            <ac:spMk id="3" creationId="{199736B9-502C-4B2E-B67E-EB27025D2C6A}"/>
          </ac:spMkLst>
        </pc:spChg>
      </pc:sldChg>
      <pc:sldChg chg="addSp modSp new mod ord modClrScheme chgLayout">
        <pc:chgData name="" userId="" providerId="" clId="Web-{0C9C3C19-6A58-4EB9-B638-4C7815CCA6C5}" dt="2019-04-11T15:13:07.906" v="409" actId="20577"/>
        <pc:sldMkLst>
          <pc:docMk/>
          <pc:sldMk cId="2706186711" sldId="318"/>
        </pc:sldMkLst>
        <pc:spChg chg="mod ord">
          <ac:chgData name="" userId="" providerId="" clId="Web-{0C9C3C19-6A58-4EB9-B638-4C7815CCA6C5}" dt="2019-04-11T15:13:07.906" v="409" actId="20577"/>
          <ac:spMkLst>
            <pc:docMk/>
            <pc:sldMk cId="2706186711" sldId="318"/>
            <ac:spMk id="2" creationId="{F8D01D07-1849-47CB-9355-9A9CC68E407D}"/>
          </ac:spMkLst>
        </pc:spChg>
        <pc:spChg chg="mod ord">
          <ac:chgData name="" userId="" providerId="" clId="Web-{0C9C3C19-6A58-4EB9-B638-4C7815CCA6C5}" dt="2019-04-11T15:12:09.500" v="379" actId="20577"/>
          <ac:spMkLst>
            <pc:docMk/>
            <pc:sldMk cId="2706186711" sldId="318"/>
            <ac:spMk id="3" creationId="{7080273F-A573-4B9A-B635-C63326475A8F}"/>
          </ac:spMkLst>
        </pc:spChg>
        <pc:spChg chg="add mod ord">
          <ac:chgData name="" userId="" providerId="" clId="Web-{0C9C3C19-6A58-4EB9-B638-4C7815CCA6C5}" dt="2019-04-11T15:12:26.625" v="385" actId="20577"/>
          <ac:spMkLst>
            <pc:docMk/>
            <pc:sldMk cId="2706186711" sldId="318"/>
            <ac:spMk id="4" creationId="{2F49F314-C19B-41EB-AC97-686DEF1CBBEF}"/>
          </ac:spMkLst>
        </pc:spChg>
      </pc:sldChg>
      <pc:sldChg chg="modSp new">
        <pc:chgData name="" userId="" providerId="" clId="Web-{0C9C3C19-6A58-4EB9-B638-4C7815CCA6C5}" dt="2019-04-11T15:14:29.938" v="478" actId="20577"/>
        <pc:sldMkLst>
          <pc:docMk/>
          <pc:sldMk cId="3216557609" sldId="319"/>
        </pc:sldMkLst>
        <pc:spChg chg="mod">
          <ac:chgData name="" userId="" providerId="" clId="Web-{0C9C3C19-6A58-4EB9-B638-4C7815CCA6C5}" dt="2019-04-11T15:13:22.438" v="419" actId="20577"/>
          <ac:spMkLst>
            <pc:docMk/>
            <pc:sldMk cId="3216557609" sldId="319"/>
            <ac:spMk id="2" creationId="{5471853D-61FB-45A5-B5E8-E05D975D686E}"/>
          </ac:spMkLst>
        </pc:spChg>
        <pc:spChg chg="mod">
          <ac:chgData name="" userId="" providerId="" clId="Web-{0C9C3C19-6A58-4EB9-B638-4C7815CCA6C5}" dt="2019-04-11T15:14:29.938" v="478" actId="20577"/>
          <ac:spMkLst>
            <pc:docMk/>
            <pc:sldMk cId="3216557609" sldId="319"/>
            <ac:spMk id="3" creationId="{B92AD729-B014-48AB-8FE3-269305638D65}"/>
          </ac:spMkLst>
        </pc:spChg>
      </pc:sldChg>
      <pc:sldChg chg="modSp new del">
        <pc:chgData name="" userId="" providerId="" clId="Web-{0C9C3C19-6A58-4EB9-B638-4C7815CCA6C5}" dt="2019-04-11T15:12:55.687" v="392"/>
        <pc:sldMkLst>
          <pc:docMk/>
          <pc:sldMk cId="4007496989" sldId="319"/>
        </pc:sldMkLst>
        <pc:spChg chg="mod">
          <ac:chgData name="" userId="" providerId="" clId="Web-{0C9C3C19-6A58-4EB9-B638-4C7815CCA6C5}" dt="2019-04-11T15:10:01.842" v="277" actId="20577"/>
          <ac:spMkLst>
            <pc:docMk/>
            <pc:sldMk cId="4007496989" sldId="319"/>
            <ac:spMk id="2" creationId="{DD076B84-E1A8-4F4B-A5A3-772EA34A9618}"/>
          </ac:spMkLst>
        </pc:spChg>
      </pc:sldChg>
      <pc:sldChg chg="modSp new">
        <pc:chgData name="" userId="" providerId="" clId="Web-{0C9C3C19-6A58-4EB9-B638-4C7815CCA6C5}" dt="2019-04-11T15:32:06.086" v="1525" actId="20577"/>
        <pc:sldMkLst>
          <pc:docMk/>
          <pc:sldMk cId="2612053038" sldId="320"/>
        </pc:sldMkLst>
        <pc:spChg chg="mod">
          <ac:chgData name="" userId="" providerId="" clId="Web-{0C9C3C19-6A58-4EB9-B638-4C7815CCA6C5}" dt="2019-04-11T15:16:52.080" v="626" actId="20577"/>
          <ac:spMkLst>
            <pc:docMk/>
            <pc:sldMk cId="2612053038" sldId="320"/>
            <ac:spMk id="2" creationId="{8F6724B9-A99E-4B7D-9C53-88754023FAC9}"/>
          </ac:spMkLst>
        </pc:spChg>
        <pc:spChg chg="mod">
          <ac:chgData name="" userId="" providerId="" clId="Web-{0C9C3C19-6A58-4EB9-B638-4C7815CCA6C5}" dt="2019-04-11T15:32:06.086" v="1525" actId="20577"/>
          <ac:spMkLst>
            <pc:docMk/>
            <pc:sldMk cId="2612053038" sldId="320"/>
            <ac:spMk id="3" creationId="{D4168AE1-BFD6-4AFD-B58B-5AB6F6CC07D4}"/>
          </ac:spMkLst>
        </pc:spChg>
      </pc:sldChg>
      <pc:sldChg chg="modSp new">
        <pc:chgData name="" userId="" providerId="" clId="Web-{0C9C3C19-6A58-4EB9-B638-4C7815CCA6C5}" dt="2019-04-11T15:25:56.724" v="1127" actId="20577"/>
        <pc:sldMkLst>
          <pc:docMk/>
          <pc:sldMk cId="3458621230" sldId="321"/>
        </pc:sldMkLst>
        <pc:spChg chg="mod">
          <ac:chgData name="" userId="" providerId="" clId="Web-{0C9C3C19-6A58-4EB9-B638-4C7815CCA6C5}" dt="2019-04-11T15:17:23.142" v="679" actId="20577"/>
          <ac:spMkLst>
            <pc:docMk/>
            <pc:sldMk cId="3458621230" sldId="321"/>
            <ac:spMk id="2" creationId="{E9EF5AD2-BA50-40E8-A230-6E4F692D6B00}"/>
          </ac:spMkLst>
        </pc:spChg>
        <pc:spChg chg="mod">
          <ac:chgData name="" userId="" providerId="" clId="Web-{0C9C3C19-6A58-4EB9-B638-4C7815CCA6C5}" dt="2019-04-11T15:25:56.724" v="1127" actId="20577"/>
          <ac:spMkLst>
            <pc:docMk/>
            <pc:sldMk cId="3458621230" sldId="321"/>
            <ac:spMk id="3" creationId="{CB507055-2827-4E85-82F6-C66E07E6F498}"/>
          </ac:spMkLst>
        </pc:spChg>
      </pc:sldChg>
      <pc:sldChg chg="modSp new">
        <pc:chgData name="" userId="" providerId="" clId="Web-{0C9C3C19-6A58-4EB9-B638-4C7815CCA6C5}" dt="2019-04-11T15:26:51.131" v="1203" actId="20577"/>
        <pc:sldMkLst>
          <pc:docMk/>
          <pc:sldMk cId="656900187" sldId="322"/>
        </pc:sldMkLst>
        <pc:spChg chg="mod">
          <ac:chgData name="" userId="" providerId="" clId="Web-{0C9C3C19-6A58-4EB9-B638-4C7815CCA6C5}" dt="2019-04-11T15:23:05.910" v="982" actId="20577"/>
          <ac:spMkLst>
            <pc:docMk/>
            <pc:sldMk cId="656900187" sldId="322"/>
            <ac:spMk id="2" creationId="{3F8C6D46-0D39-47E7-A18A-6D447D63DF53}"/>
          </ac:spMkLst>
        </pc:spChg>
        <pc:spChg chg="mod">
          <ac:chgData name="" userId="" providerId="" clId="Web-{0C9C3C19-6A58-4EB9-B638-4C7815CCA6C5}" dt="2019-04-11T15:26:51.131" v="1203" actId="20577"/>
          <ac:spMkLst>
            <pc:docMk/>
            <pc:sldMk cId="656900187" sldId="322"/>
            <ac:spMk id="3" creationId="{A852524E-17B6-49C2-B2D0-BD49F553431D}"/>
          </ac:spMkLst>
        </pc:spChg>
      </pc:sldChg>
      <pc:sldChg chg="modSp new">
        <pc:chgData name="" userId="" providerId="" clId="Web-{0C9C3C19-6A58-4EB9-B638-4C7815CCA6C5}" dt="2019-04-11T15:28:47.569" v="1319" actId="20577"/>
        <pc:sldMkLst>
          <pc:docMk/>
          <pc:sldMk cId="1892796018" sldId="323"/>
        </pc:sldMkLst>
        <pc:spChg chg="mod">
          <ac:chgData name="" userId="" providerId="" clId="Web-{0C9C3C19-6A58-4EB9-B638-4C7815CCA6C5}" dt="2019-04-11T15:27:04.224" v="1217" actId="20577"/>
          <ac:spMkLst>
            <pc:docMk/>
            <pc:sldMk cId="1892796018" sldId="323"/>
            <ac:spMk id="2" creationId="{7B1E0308-DC19-4C0A-BB35-A66F80E91741}"/>
          </ac:spMkLst>
        </pc:spChg>
        <pc:spChg chg="mod">
          <ac:chgData name="" userId="" providerId="" clId="Web-{0C9C3C19-6A58-4EB9-B638-4C7815CCA6C5}" dt="2019-04-11T15:28:47.569" v="1319" actId="20577"/>
          <ac:spMkLst>
            <pc:docMk/>
            <pc:sldMk cId="1892796018" sldId="323"/>
            <ac:spMk id="3" creationId="{549E56E7-7AF3-461A-A035-1D3E7C80137C}"/>
          </ac:spMkLst>
        </pc:spChg>
      </pc:sldChg>
      <pc:sldChg chg="modSp new">
        <pc:chgData name="" userId="" providerId="" clId="Web-{0C9C3C19-6A58-4EB9-B638-4C7815CCA6C5}" dt="2019-04-11T15:31:00.273" v="1426" actId="20577"/>
        <pc:sldMkLst>
          <pc:docMk/>
          <pc:sldMk cId="3961753979" sldId="324"/>
        </pc:sldMkLst>
        <pc:spChg chg="mod">
          <ac:chgData name="" userId="" providerId="" clId="Web-{0C9C3C19-6A58-4EB9-B638-4C7815CCA6C5}" dt="2019-04-11T15:28:56.319" v="1325" actId="20577"/>
          <ac:spMkLst>
            <pc:docMk/>
            <pc:sldMk cId="3961753979" sldId="324"/>
            <ac:spMk id="2" creationId="{0F760AA9-C2C8-46BD-90E2-C6BCBA5854C7}"/>
          </ac:spMkLst>
        </pc:spChg>
        <pc:spChg chg="mod">
          <ac:chgData name="" userId="" providerId="" clId="Web-{0C9C3C19-6A58-4EB9-B638-4C7815CCA6C5}" dt="2019-04-11T15:31:00.273" v="1426" actId="20577"/>
          <ac:spMkLst>
            <pc:docMk/>
            <pc:sldMk cId="3961753979" sldId="324"/>
            <ac:spMk id="3" creationId="{87BE4C3F-1F88-4419-8153-D7C92758DC66}"/>
          </ac:spMkLst>
        </pc:spChg>
      </pc:sldChg>
      <pc:sldChg chg="new">
        <pc:chgData name="" userId="" providerId="" clId="Web-{0C9C3C19-6A58-4EB9-B638-4C7815CCA6C5}" dt="2019-04-11T15:32:12.336" v="1527"/>
        <pc:sldMkLst>
          <pc:docMk/>
          <pc:sldMk cId="3825620677" sldId="325"/>
        </pc:sldMkLst>
      </pc:sldChg>
    </pc:docChg>
  </pc:docChgLst>
  <pc:docChgLst>
    <pc:chgData clId="Web-{AB41252B-FB87-49CB-9427-FF24FBE2E3C8}"/>
    <pc:docChg chg="addSld modSld">
      <pc:chgData name="" userId="" providerId="" clId="Web-{AB41252B-FB87-49CB-9427-FF24FBE2E3C8}" dt="2019-04-11T18:47:45.117" v="1066" actId="20577"/>
      <pc:docMkLst>
        <pc:docMk/>
      </pc:docMkLst>
      <pc:sldChg chg="modSp">
        <pc:chgData name="" userId="" providerId="" clId="Web-{AB41252B-FB87-49CB-9427-FF24FBE2E3C8}" dt="2019-04-11T18:47:42.539" v="1064" actId="20577"/>
        <pc:sldMkLst>
          <pc:docMk/>
          <pc:sldMk cId="2706186711" sldId="318"/>
        </pc:sldMkLst>
        <pc:spChg chg="mod">
          <ac:chgData name="" userId="" providerId="" clId="Web-{AB41252B-FB87-49CB-9427-FF24FBE2E3C8}" dt="2019-04-11T18:47:38.664" v="1061" actId="20577"/>
          <ac:spMkLst>
            <pc:docMk/>
            <pc:sldMk cId="2706186711" sldId="318"/>
            <ac:spMk id="3" creationId="{7080273F-A573-4B9A-B635-C63326475A8F}"/>
          </ac:spMkLst>
        </pc:spChg>
        <pc:spChg chg="mod">
          <ac:chgData name="" userId="" providerId="" clId="Web-{AB41252B-FB87-49CB-9427-FF24FBE2E3C8}" dt="2019-04-11T18:47:42.539" v="1064" actId="20577"/>
          <ac:spMkLst>
            <pc:docMk/>
            <pc:sldMk cId="2706186711" sldId="318"/>
            <ac:spMk id="4" creationId="{2F49F314-C19B-41EB-AC97-686DEF1CBBEF}"/>
          </ac:spMkLst>
        </pc:spChg>
      </pc:sldChg>
      <pc:sldChg chg="modSp">
        <pc:chgData name="" userId="" providerId="" clId="Web-{AB41252B-FB87-49CB-9427-FF24FBE2E3C8}" dt="2019-04-11T18:21:24.286" v="275" actId="20577"/>
        <pc:sldMkLst>
          <pc:docMk/>
          <pc:sldMk cId="1773114656" sldId="331"/>
        </pc:sldMkLst>
        <pc:spChg chg="mod">
          <ac:chgData name="" userId="" providerId="" clId="Web-{AB41252B-FB87-49CB-9427-FF24FBE2E3C8}" dt="2019-04-11T18:21:24.286" v="275" actId="20577"/>
          <ac:spMkLst>
            <pc:docMk/>
            <pc:sldMk cId="1773114656" sldId="331"/>
            <ac:spMk id="3" creationId="{1AEEE28B-F4DC-4A62-B328-764F4D4D1EC5}"/>
          </ac:spMkLst>
        </pc:spChg>
      </pc:sldChg>
      <pc:sldChg chg="modSp new">
        <pc:chgData name="" userId="" providerId="" clId="Web-{AB41252B-FB87-49CB-9427-FF24FBE2E3C8}" dt="2019-04-11T18:24:45.101" v="545" actId="20577"/>
        <pc:sldMkLst>
          <pc:docMk/>
          <pc:sldMk cId="1952928301" sldId="332"/>
        </pc:sldMkLst>
        <pc:spChg chg="mod">
          <ac:chgData name="" userId="" providerId="" clId="Web-{AB41252B-FB87-49CB-9427-FF24FBE2E3C8}" dt="2019-04-11T18:21:34.849" v="290" actId="20577"/>
          <ac:spMkLst>
            <pc:docMk/>
            <pc:sldMk cId="1952928301" sldId="332"/>
            <ac:spMk id="2" creationId="{ABDB35DE-826F-4446-8226-67F94662B0B2}"/>
          </ac:spMkLst>
        </pc:spChg>
        <pc:spChg chg="mod">
          <ac:chgData name="" userId="" providerId="" clId="Web-{AB41252B-FB87-49CB-9427-FF24FBE2E3C8}" dt="2019-04-11T18:24:45.101" v="545" actId="20577"/>
          <ac:spMkLst>
            <pc:docMk/>
            <pc:sldMk cId="1952928301" sldId="332"/>
            <ac:spMk id="3" creationId="{94A4341E-599B-4FC5-BFFD-DDA46EB2CCF1}"/>
          </ac:spMkLst>
        </pc:spChg>
      </pc:sldChg>
      <pc:sldChg chg="modSp new">
        <pc:chgData name="" userId="" providerId="" clId="Web-{AB41252B-FB87-49CB-9427-FF24FBE2E3C8}" dt="2019-04-11T18:45:46.898" v="1026" actId="20577"/>
        <pc:sldMkLst>
          <pc:docMk/>
          <pc:sldMk cId="3336497859" sldId="333"/>
        </pc:sldMkLst>
        <pc:spChg chg="mod">
          <ac:chgData name="" userId="" providerId="" clId="Web-{AB41252B-FB87-49CB-9427-FF24FBE2E3C8}" dt="2019-04-11T18:26:05.192" v="561" actId="20577"/>
          <ac:spMkLst>
            <pc:docMk/>
            <pc:sldMk cId="3336497859" sldId="333"/>
            <ac:spMk id="2" creationId="{B3BAF969-8BDB-4A3E-A0CE-880C3566956E}"/>
          </ac:spMkLst>
        </pc:spChg>
        <pc:spChg chg="mod">
          <ac:chgData name="" userId="" providerId="" clId="Web-{AB41252B-FB87-49CB-9427-FF24FBE2E3C8}" dt="2019-04-11T18:45:46.898" v="1026" actId="20577"/>
          <ac:spMkLst>
            <pc:docMk/>
            <pc:sldMk cId="3336497859" sldId="333"/>
            <ac:spMk id="3" creationId="{3F4FC526-A201-4BFA-81F3-45264DC97076}"/>
          </ac:spMkLst>
        </pc:spChg>
      </pc:sldChg>
      <pc:sldChg chg="modSp new">
        <pc:chgData name="" userId="" providerId="" clId="Web-{AB41252B-FB87-49CB-9427-FF24FBE2E3C8}" dt="2019-04-11T18:44:16.179" v="1018" actId="20577"/>
        <pc:sldMkLst>
          <pc:docMk/>
          <pc:sldMk cId="1809382601" sldId="334"/>
        </pc:sldMkLst>
        <pc:spChg chg="mod">
          <ac:chgData name="" userId="" providerId="" clId="Web-{AB41252B-FB87-49CB-9427-FF24FBE2E3C8}" dt="2019-04-11T18:44:13.273" v="1014" actId="20577"/>
          <ac:spMkLst>
            <pc:docMk/>
            <pc:sldMk cId="1809382601" sldId="334"/>
            <ac:spMk id="2" creationId="{12EE8896-76B9-43D1-A7DD-002D65969B2A}"/>
          </ac:spMkLst>
        </pc:spChg>
        <pc:spChg chg="mod">
          <ac:chgData name="" userId="" providerId="" clId="Web-{AB41252B-FB87-49CB-9427-FF24FBE2E3C8}" dt="2019-04-11T18:44:16.179" v="1018" actId="20577"/>
          <ac:spMkLst>
            <pc:docMk/>
            <pc:sldMk cId="1809382601" sldId="334"/>
            <ac:spMk id="3" creationId="{039FEF92-D840-49BC-8358-EF86C15CC042}"/>
          </ac:spMkLst>
        </pc:spChg>
      </pc:sldChg>
      <pc:sldChg chg="modSp new">
        <pc:chgData name="" userId="" providerId="" clId="Web-{AB41252B-FB87-49CB-9427-FF24FBE2E3C8}" dt="2019-04-11T18:33:22.270" v="1007" actId="20577"/>
        <pc:sldMkLst>
          <pc:docMk/>
          <pc:sldMk cId="399741320" sldId="335"/>
        </pc:sldMkLst>
        <pc:spChg chg="mod">
          <ac:chgData name="" userId="" providerId="" clId="Web-{AB41252B-FB87-49CB-9427-FF24FBE2E3C8}" dt="2019-04-11T18:31:21.380" v="828" actId="20577"/>
          <ac:spMkLst>
            <pc:docMk/>
            <pc:sldMk cId="399741320" sldId="335"/>
            <ac:spMk id="2" creationId="{18E538C1-1B3C-4183-8B52-62365B801AC3}"/>
          </ac:spMkLst>
        </pc:spChg>
        <pc:spChg chg="mod">
          <ac:chgData name="" userId="" providerId="" clId="Web-{AB41252B-FB87-49CB-9427-FF24FBE2E3C8}" dt="2019-04-11T18:33:22.270" v="1007" actId="20577"/>
          <ac:spMkLst>
            <pc:docMk/>
            <pc:sldMk cId="399741320" sldId="335"/>
            <ac:spMk id="3" creationId="{E5B40253-54B9-47E9-B391-AE0FA7EC35E1}"/>
          </ac:spMkLst>
        </pc:spChg>
      </pc:sldChg>
    </pc:docChg>
  </pc:docChgLst>
  <pc:docChgLst>
    <pc:chgData clId="Web-{BD3781C7-D080-4DDB-BD83-686C2479A243}"/>
    <pc:docChg chg="addSld modSld">
      <pc:chgData name="" userId="" providerId="" clId="Web-{BD3781C7-D080-4DDB-BD83-686C2479A243}" dt="2019-04-10T18:42:26.605" v="690" actId="20577"/>
      <pc:docMkLst>
        <pc:docMk/>
      </pc:docMkLst>
      <pc:sldChg chg="modSp">
        <pc:chgData name="" userId="" providerId="" clId="Web-{BD3781C7-D080-4DDB-BD83-686C2479A243}" dt="2019-04-10T18:21:59.672" v="225" actId="20577"/>
        <pc:sldMkLst>
          <pc:docMk/>
          <pc:sldMk cId="2222454333" sldId="287"/>
        </pc:sldMkLst>
        <pc:spChg chg="mod">
          <ac:chgData name="" userId="" providerId="" clId="Web-{BD3781C7-D080-4DDB-BD83-686C2479A243}" dt="2019-04-10T18:21:59.672" v="225" actId="20577"/>
          <ac:spMkLst>
            <pc:docMk/>
            <pc:sldMk cId="2222454333" sldId="287"/>
            <ac:spMk id="3" creationId="{BF23337A-1EC4-4A34-97BA-5DE9671E1543}"/>
          </ac:spMkLst>
        </pc:spChg>
      </pc:sldChg>
      <pc:sldChg chg="modSp">
        <pc:chgData name="" userId="" providerId="" clId="Web-{BD3781C7-D080-4DDB-BD83-686C2479A243}" dt="2019-04-10T18:24:25.976" v="368" actId="20577"/>
        <pc:sldMkLst>
          <pc:docMk/>
          <pc:sldMk cId="1173893806" sldId="291"/>
        </pc:sldMkLst>
        <pc:spChg chg="mod">
          <ac:chgData name="" userId="" providerId="" clId="Web-{BD3781C7-D080-4DDB-BD83-686C2479A243}" dt="2019-04-10T18:23:58.256" v="335" actId="20577"/>
          <ac:spMkLst>
            <pc:docMk/>
            <pc:sldMk cId="1173893806" sldId="291"/>
            <ac:spMk id="2" creationId="{35C6A83C-16D3-46AE-97DC-A3FC6C250D81}"/>
          </ac:spMkLst>
        </pc:spChg>
        <pc:spChg chg="mod">
          <ac:chgData name="" userId="" providerId="" clId="Web-{BD3781C7-D080-4DDB-BD83-686C2479A243}" dt="2019-04-10T18:24:25.976" v="368" actId="20577"/>
          <ac:spMkLst>
            <pc:docMk/>
            <pc:sldMk cId="1173893806" sldId="291"/>
            <ac:spMk id="3" creationId="{D69F8867-9410-4B01-BE7D-B2DDDE6C73D2}"/>
          </ac:spMkLst>
        </pc:spChg>
      </pc:sldChg>
      <pc:sldChg chg="modSp new">
        <pc:chgData name="" userId="" providerId="" clId="Web-{BD3781C7-D080-4DDB-BD83-686C2479A243}" dt="2019-04-10T18:23:35.849" v="319" actId="20577"/>
        <pc:sldMkLst>
          <pc:docMk/>
          <pc:sldMk cId="2034495012" sldId="292"/>
        </pc:sldMkLst>
        <pc:spChg chg="mod">
          <ac:chgData name="" userId="" providerId="" clId="Web-{BD3781C7-D080-4DDB-BD83-686C2479A243}" dt="2019-04-10T18:22:20.111" v="251" actId="20577"/>
          <ac:spMkLst>
            <pc:docMk/>
            <pc:sldMk cId="2034495012" sldId="292"/>
            <ac:spMk id="2" creationId="{20D1D716-3ACC-428B-B380-B59F3A795746}"/>
          </ac:spMkLst>
        </pc:spChg>
        <pc:spChg chg="mod">
          <ac:chgData name="" userId="" providerId="" clId="Web-{BD3781C7-D080-4DDB-BD83-686C2479A243}" dt="2019-04-10T18:23:35.849" v="319" actId="20577"/>
          <ac:spMkLst>
            <pc:docMk/>
            <pc:sldMk cId="2034495012" sldId="292"/>
            <ac:spMk id="3" creationId="{BC44A879-4639-4FBC-A8D9-94AF58871C02}"/>
          </ac:spMkLst>
        </pc:spChg>
      </pc:sldChg>
      <pc:sldChg chg="modSp new">
        <pc:chgData name="" userId="" providerId="" clId="Web-{BD3781C7-D080-4DDB-BD83-686C2479A243}" dt="2019-04-10T18:42:17.589" v="679" actId="20577"/>
        <pc:sldMkLst>
          <pc:docMk/>
          <pc:sldMk cId="1640001393" sldId="293"/>
        </pc:sldMkLst>
        <pc:spChg chg="mod">
          <ac:chgData name="" userId="" providerId="" clId="Web-{BD3781C7-D080-4DDB-BD83-686C2479A243}" dt="2019-04-10T18:25:03.150" v="394" actId="1076"/>
          <ac:spMkLst>
            <pc:docMk/>
            <pc:sldMk cId="1640001393" sldId="293"/>
            <ac:spMk id="2" creationId="{C8CF432F-535A-454B-A955-5F5A12613AC2}"/>
          </ac:spMkLst>
        </pc:spChg>
        <pc:spChg chg="mod">
          <ac:chgData name="" userId="" providerId="" clId="Web-{BD3781C7-D080-4DDB-BD83-686C2479A243}" dt="2019-04-10T18:42:17.589" v="679" actId="20577"/>
          <ac:spMkLst>
            <pc:docMk/>
            <pc:sldMk cId="1640001393" sldId="293"/>
            <ac:spMk id="3" creationId="{44E71600-4960-4107-9408-600992A78FAD}"/>
          </ac:spMkLst>
        </pc:spChg>
      </pc:sldChg>
      <pc:sldChg chg="modSp new">
        <pc:chgData name="" userId="" providerId="" clId="Web-{BD3781C7-D080-4DDB-BD83-686C2479A243}" dt="2019-04-10T18:42:26.605" v="689" actId="20577"/>
        <pc:sldMkLst>
          <pc:docMk/>
          <pc:sldMk cId="2935588982" sldId="294"/>
        </pc:sldMkLst>
        <pc:spChg chg="mod">
          <ac:chgData name="" userId="" providerId="" clId="Web-{BD3781C7-D080-4DDB-BD83-686C2479A243}" dt="2019-04-10T18:42:26.605" v="689" actId="20577"/>
          <ac:spMkLst>
            <pc:docMk/>
            <pc:sldMk cId="2935588982" sldId="294"/>
            <ac:spMk id="2" creationId="{7E57717F-ACC0-4D26-A6C2-BADFE5587305}"/>
          </ac:spMkLst>
        </pc:spChg>
      </pc:sldChg>
    </pc:docChg>
  </pc:docChgLst>
  <pc:docChgLst>
    <pc:chgData clId="Web-{05E5AE05-194A-4158-B8CE-A94153CAEC93}"/>
    <pc:docChg chg="addSld modSld">
      <pc:chgData name="" userId="" providerId="" clId="Web-{05E5AE05-194A-4158-B8CE-A94153CAEC93}" dt="2019-04-09T20:08:26.146" v="1382" actId="20577"/>
      <pc:docMkLst>
        <pc:docMk/>
      </pc:docMkLst>
      <pc:sldChg chg="modSp">
        <pc:chgData name="" userId="" providerId="" clId="Web-{05E5AE05-194A-4158-B8CE-A94153CAEC93}" dt="2019-04-09T20:01:31.789" v="1145" actId="20577"/>
        <pc:sldMkLst>
          <pc:docMk/>
          <pc:sldMk cId="3706364174" sldId="276"/>
        </pc:sldMkLst>
        <pc:spChg chg="mod">
          <ac:chgData name="" userId="" providerId="" clId="Web-{05E5AE05-194A-4158-B8CE-A94153CAEC93}" dt="2019-04-09T20:01:31.789" v="1145" actId="20577"/>
          <ac:spMkLst>
            <pc:docMk/>
            <pc:sldMk cId="3706364174" sldId="276"/>
            <ac:spMk id="3" creationId="{11B3CC26-5823-5A40-B37B-BF28C540AD30}"/>
          </ac:spMkLst>
        </pc:spChg>
      </pc:sldChg>
      <pc:sldChg chg="modSp">
        <pc:chgData name="" userId="" providerId="" clId="Web-{05E5AE05-194A-4158-B8CE-A94153CAEC93}" dt="2019-04-09T19:45:46.367" v="595" actId="14100"/>
        <pc:sldMkLst>
          <pc:docMk/>
          <pc:sldMk cId="4269668448" sldId="277"/>
        </pc:sldMkLst>
        <pc:spChg chg="mod">
          <ac:chgData name="" userId="" providerId="" clId="Web-{05E5AE05-194A-4158-B8CE-A94153CAEC93}" dt="2019-04-09T19:45:46.367" v="595" actId="14100"/>
          <ac:spMkLst>
            <pc:docMk/>
            <pc:sldMk cId="4269668448" sldId="277"/>
            <ac:spMk id="3" creationId="{6989E2F0-CFC9-344F-96CC-D7F8E738069D}"/>
          </ac:spMkLst>
        </pc:spChg>
      </pc:sldChg>
      <pc:sldChg chg="modSp new">
        <pc:chgData name="" userId="" providerId="" clId="Web-{05E5AE05-194A-4158-B8CE-A94153CAEC93}" dt="2019-04-09T19:58:49.346" v="939" actId="20577"/>
        <pc:sldMkLst>
          <pc:docMk/>
          <pc:sldMk cId="353585067" sldId="278"/>
        </pc:sldMkLst>
        <pc:spChg chg="mod">
          <ac:chgData name="" userId="" providerId="" clId="Web-{05E5AE05-194A-4158-B8CE-A94153CAEC93}" dt="2019-04-09T19:53:27.288" v="612" actId="1076"/>
          <ac:spMkLst>
            <pc:docMk/>
            <pc:sldMk cId="353585067" sldId="278"/>
            <ac:spMk id="2" creationId="{EAFD63E0-9FB1-45EE-8BC2-52D55A9D5612}"/>
          </ac:spMkLst>
        </pc:spChg>
        <pc:spChg chg="mod">
          <ac:chgData name="" userId="" providerId="" clId="Web-{05E5AE05-194A-4158-B8CE-A94153CAEC93}" dt="2019-04-09T19:58:49.346" v="939" actId="20577"/>
          <ac:spMkLst>
            <pc:docMk/>
            <pc:sldMk cId="353585067" sldId="278"/>
            <ac:spMk id="3" creationId="{B391D714-CA82-4B39-869B-F415BC28BA75}"/>
          </ac:spMkLst>
        </pc:spChg>
      </pc:sldChg>
      <pc:sldChg chg="modSp new">
        <pc:chgData name="" userId="" providerId="" clId="Web-{05E5AE05-194A-4158-B8CE-A94153CAEC93}" dt="2019-04-09T20:08:26.146" v="1381" actId="20577"/>
        <pc:sldMkLst>
          <pc:docMk/>
          <pc:sldMk cId="2580642638" sldId="279"/>
        </pc:sldMkLst>
        <pc:spChg chg="mod">
          <ac:chgData name="" userId="" providerId="" clId="Web-{05E5AE05-194A-4158-B8CE-A94153CAEC93}" dt="2019-04-09T20:03:58.340" v="1154" actId="20577"/>
          <ac:spMkLst>
            <pc:docMk/>
            <pc:sldMk cId="2580642638" sldId="279"/>
            <ac:spMk id="2" creationId="{E1B345D6-1786-470A-BA4C-3A0A1AE44597}"/>
          </ac:spMkLst>
        </pc:spChg>
        <pc:spChg chg="mod">
          <ac:chgData name="" userId="" providerId="" clId="Web-{05E5AE05-194A-4158-B8CE-A94153CAEC93}" dt="2019-04-09T20:08:26.146" v="1381" actId="20577"/>
          <ac:spMkLst>
            <pc:docMk/>
            <pc:sldMk cId="2580642638" sldId="279"/>
            <ac:spMk id="3" creationId="{2143D4D1-B939-4AF5-BB64-A206018CA5E2}"/>
          </ac:spMkLst>
        </pc:spChg>
      </pc:sldChg>
    </pc:docChg>
  </pc:docChgLst>
  <pc:docChgLst>
    <pc:chgData clId="Web-{835D0D37-2D85-4D65-922C-3264AEBD6C24}"/>
    <pc:docChg chg="addSld modSld">
      <pc:chgData name="" userId="" providerId="" clId="Web-{835D0D37-2D85-4D65-922C-3264AEBD6C24}" dt="2019-04-11T16:27:07.836" v="1997" actId="20577"/>
      <pc:docMkLst>
        <pc:docMk/>
      </pc:docMkLst>
      <pc:sldChg chg="modSp">
        <pc:chgData name="" userId="" providerId="" clId="Web-{835D0D37-2D85-4D65-922C-3264AEBD6C24}" dt="2019-04-11T16:23:26.787" v="1317" actId="20577"/>
        <pc:sldMkLst>
          <pc:docMk/>
          <pc:sldMk cId="2706186711" sldId="318"/>
        </pc:sldMkLst>
        <pc:spChg chg="mod">
          <ac:chgData name="" userId="" providerId="" clId="Web-{835D0D37-2D85-4D65-922C-3264AEBD6C24}" dt="2019-04-11T16:23:26.787" v="1317" actId="20577"/>
          <ac:spMkLst>
            <pc:docMk/>
            <pc:sldMk cId="2706186711" sldId="318"/>
            <ac:spMk id="3" creationId="{7080273F-A573-4B9A-B635-C63326475A8F}"/>
          </ac:spMkLst>
        </pc:spChg>
        <pc:spChg chg="mod">
          <ac:chgData name="" userId="" providerId="" clId="Web-{835D0D37-2D85-4D65-922C-3264AEBD6C24}" dt="2019-04-11T16:23:26.787" v="1317" actId="20577"/>
          <ac:spMkLst>
            <pc:docMk/>
            <pc:sldMk cId="2706186711" sldId="318"/>
            <ac:spMk id="4" creationId="{2F49F314-C19B-41EB-AC97-686DEF1CBBEF}"/>
          </ac:spMkLst>
        </pc:spChg>
      </pc:sldChg>
      <pc:sldChg chg="modSp">
        <pc:chgData name="" userId="" providerId="" clId="Web-{835D0D37-2D85-4D65-922C-3264AEBD6C24}" dt="2019-04-11T16:24:44.788" v="1583" actId="20577"/>
        <pc:sldMkLst>
          <pc:docMk/>
          <pc:sldMk cId="3825620677" sldId="325"/>
        </pc:sldMkLst>
        <pc:spChg chg="mod">
          <ac:chgData name="" userId="" providerId="" clId="Web-{835D0D37-2D85-4D65-922C-3264AEBD6C24}" dt="2019-04-11T16:09:56" v="39" actId="20577"/>
          <ac:spMkLst>
            <pc:docMk/>
            <pc:sldMk cId="3825620677" sldId="325"/>
            <ac:spMk id="2" creationId="{7F9194BC-08FF-4F7D-947E-07ECD0BF37F1}"/>
          </ac:spMkLst>
        </pc:spChg>
        <pc:spChg chg="mod">
          <ac:chgData name="" userId="" providerId="" clId="Web-{835D0D37-2D85-4D65-922C-3264AEBD6C24}" dt="2019-04-11T16:24:44.788" v="1583" actId="20577"/>
          <ac:spMkLst>
            <pc:docMk/>
            <pc:sldMk cId="3825620677" sldId="325"/>
            <ac:spMk id="3" creationId="{3EAB54AA-884E-4E10-B567-6E1352A09FD8}"/>
          </ac:spMkLst>
        </pc:spChg>
      </pc:sldChg>
      <pc:sldChg chg="modSp new">
        <pc:chgData name="" userId="" providerId="" clId="Web-{835D0D37-2D85-4D65-922C-3264AEBD6C24}" dt="2019-04-11T16:17:08.660" v="520" actId="20577"/>
        <pc:sldMkLst>
          <pc:docMk/>
          <pc:sldMk cId="3699810555" sldId="326"/>
        </pc:sldMkLst>
        <pc:spChg chg="mod">
          <ac:chgData name="" userId="" providerId="" clId="Web-{835D0D37-2D85-4D65-922C-3264AEBD6C24}" dt="2019-04-11T16:12:06.611" v="127" actId="20577"/>
          <ac:spMkLst>
            <pc:docMk/>
            <pc:sldMk cId="3699810555" sldId="326"/>
            <ac:spMk id="2" creationId="{DCCB908D-C121-41D8-BEE7-108374F79FF4}"/>
          </ac:spMkLst>
        </pc:spChg>
        <pc:spChg chg="mod">
          <ac:chgData name="" userId="" providerId="" clId="Web-{835D0D37-2D85-4D65-922C-3264AEBD6C24}" dt="2019-04-11T16:17:08.660" v="520" actId="20577"/>
          <ac:spMkLst>
            <pc:docMk/>
            <pc:sldMk cId="3699810555" sldId="326"/>
            <ac:spMk id="3" creationId="{450FD1C2-E1D3-44E6-B222-57071574BD1C}"/>
          </ac:spMkLst>
        </pc:spChg>
      </pc:sldChg>
      <pc:sldChg chg="modSp new">
        <pc:chgData name="" userId="" providerId="" clId="Web-{835D0D37-2D85-4D65-922C-3264AEBD6C24}" dt="2019-04-11T16:20:19.692" v="999" actId="20577"/>
        <pc:sldMkLst>
          <pc:docMk/>
          <pc:sldMk cId="76623762" sldId="327"/>
        </pc:sldMkLst>
        <pc:spChg chg="mod">
          <ac:chgData name="" userId="" providerId="" clId="Web-{835D0D37-2D85-4D65-922C-3264AEBD6C24}" dt="2019-04-11T16:16:28.144" v="443" actId="20577"/>
          <ac:spMkLst>
            <pc:docMk/>
            <pc:sldMk cId="76623762" sldId="327"/>
            <ac:spMk id="2" creationId="{CF7EDC02-5689-4D09-8A7F-40593DBBF872}"/>
          </ac:spMkLst>
        </pc:spChg>
        <pc:spChg chg="mod">
          <ac:chgData name="" userId="" providerId="" clId="Web-{835D0D37-2D85-4D65-922C-3264AEBD6C24}" dt="2019-04-11T16:20:19.692" v="999" actId="20577"/>
          <ac:spMkLst>
            <pc:docMk/>
            <pc:sldMk cId="76623762" sldId="327"/>
            <ac:spMk id="3" creationId="{6141E91B-DF90-48E3-86F4-2EB73CD96C51}"/>
          </ac:spMkLst>
        </pc:spChg>
      </pc:sldChg>
      <pc:sldChg chg="modSp new">
        <pc:chgData name="" userId="" providerId="" clId="Web-{835D0D37-2D85-4D65-922C-3264AEBD6C24}" dt="2019-04-11T16:21:47.724" v="1228" actId="20577"/>
        <pc:sldMkLst>
          <pc:docMk/>
          <pc:sldMk cId="2603316220" sldId="328"/>
        </pc:sldMkLst>
        <pc:spChg chg="mod">
          <ac:chgData name="" userId="" providerId="" clId="Web-{835D0D37-2D85-4D65-922C-3264AEBD6C24}" dt="2019-04-11T16:20:54.724" v="1018" actId="20577"/>
          <ac:spMkLst>
            <pc:docMk/>
            <pc:sldMk cId="2603316220" sldId="328"/>
            <ac:spMk id="2" creationId="{4AAF9E25-E4DA-4C1A-9532-CC13E471706B}"/>
          </ac:spMkLst>
        </pc:spChg>
        <pc:spChg chg="mod">
          <ac:chgData name="" userId="" providerId="" clId="Web-{835D0D37-2D85-4D65-922C-3264AEBD6C24}" dt="2019-04-11T16:21:47.724" v="1228" actId="20577"/>
          <ac:spMkLst>
            <pc:docMk/>
            <pc:sldMk cId="2603316220" sldId="328"/>
            <ac:spMk id="3" creationId="{A16DBC65-C1EF-42CB-815B-2153FD353B7F}"/>
          </ac:spMkLst>
        </pc:spChg>
      </pc:sldChg>
      <pc:sldChg chg="modSp new">
        <pc:chgData name="" userId="" providerId="" clId="Web-{835D0D37-2D85-4D65-922C-3264AEBD6C24}" dt="2019-04-11T16:25:02.147" v="1630" actId="20577"/>
        <pc:sldMkLst>
          <pc:docMk/>
          <pc:sldMk cId="2861791927" sldId="329"/>
        </pc:sldMkLst>
        <pc:spChg chg="mod">
          <ac:chgData name="" userId="" providerId="" clId="Web-{835D0D37-2D85-4D65-922C-3264AEBD6C24}" dt="2019-04-11T16:23:38.194" v="1324" actId="20577"/>
          <ac:spMkLst>
            <pc:docMk/>
            <pc:sldMk cId="2861791927" sldId="329"/>
            <ac:spMk id="2" creationId="{3FFA5DFD-3D93-4143-9825-3BC299B7E70B}"/>
          </ac:spMkLst>
        </pc:spChg>
        <pc:spChg chg="mod">
          <ac:chgData name="" userId="" providerId="" clId="Web-{835D0D37-2D85-4D65-922C-3264AEBD6C24}" dt="2019-04-11T16:25:02.147" v="1630" actId="20577"/>
          <ac:spMkLst>
            <pc:docMk/>
            <pc:sldMk cId="2861791927" sldId="329"/>
            <ac:spMk id="3" creationId="{4CFC24EA-CC09-45DF-B282-BDAF1A8E1219}"/>
          </ac:spMkLst>
        </pc:spChg>
      </pc:sldChg>
      <pc:sldChg chg="modSp new">
        <pc:chgData name="" userId="" providerId="" clId="Web-{835D0D37-2D85-4D65-922C-3264AEBD6C24}" dt="2019-04-11T16:26:54.211" v="1973" actId="20577"/>
        <pc:sldMkLst>
          <pc:docMk/>
          <pc:sldMk cId="3741112128" sldId="330"/>
        </pc:sldMkLst>
        <pc:spChg chg="mod">
          <ac:chgData name="" userId="" providerId="" clId="Web-{835D0D37-2D85-4D65-922C-3264AEBD6C24}" dt="2019-04-11T16:25:34.304" v="1664" actId="20577"/>
          <ac:spMkLst>
            <pc:docMk/>
            <pc:sldMk cId="3741112128" sldId="330"/>
            <ac:spMk id="2" creationId="{BDA40240-A692-4B6D-9BF6-2E8EDD00A1C4}"/>
          </ac:spMkLst>
        </pc:spChg>
        <pc:spChg chg="mod">
          <ac:chgData name="" userId="" providerId="" clId="Web-{835D0D37-2D85-4D65-922C-3264AEBD6C24}" dt="2019-04-11T16:26:54.211" v="1973" actId="20577"/>
          <ac:spMkLst>
            <pc:docMk/>
            <pc:sldMk cId="3741112128" sldId="330"/>
            <ac:spMk id="3" creationId="{83258771-261F-4701-9B2F-2828F55F10F6}"/>
          </ac:spMkLst>
        </pc:spChg>
      </pc:sldChg>
      <pc:sldChg chg="modSp new">
        <pc:chgData name="" userId="" providerId="" clId="Web-{835D0D37-2D85-4D65-922C-3264AEBD6C24}" dt="2019-04-11T16:27:07.023" v="1995" actId="20577"/>
        <pc:sldMkLst>
          <pc:docMk/>
          <pc:sldMk cId="1773114656" sldId="331"/>
        </pc:sldMkLst>
        <pc:spChg chg="mod">
          <ac:chgData name="" userId="" providerId="" clId="Web-{835D0D37-2D85-4D65-922C-3264AEBD6C24}" dt="2019-04-11T16:27:07.023" v="1995" actId="20577"/>
          <ac:spMkLst>
            <pc:docMk/>
            <pc:sldMk cId="1773114656" sldId="331"/>
            <ac:spMk id="2" creationId="{48639D8D-EF52-4E4B-8ECF-B720B17BD9DC}"/>
          </ac:spMkLst>
        </pc:spChg>
      </pc:sldChg>
    </pc:docChg>
  </pc:docChgLst>
  <pc:docChgLst>
    <pc:chgData clId="Web-{068AC393-9E52-4240-8FF5-E252C20D06ED}"/>
    <pc:docChg chg="addSld modSld sldOrd">
      <pc:chgData name="" userId="" providerId="" clId="Web-{068AC393-9E52-4240-8FF5-E252C20D06ED}" dt="2019-04-11T14:45:36.832" v="1233" actId="20577"/>
      <pc:docMkLst>
        <pc:docMk/>
      </pc:docMkLst>
      <pc:sldChg chg="modSp">
        <pc:chgData name="" userId="" providerId="" clId="Web-{068AC393-9E52-4240-8FF5-E252C20D06ED}" dt="2019-04-11T14:26:34.512" v="743" actId="14100"/>
        <pc:sldMkLst>
          <pc:docMk/>
          <pc:sldMk cId="2966422230" sldId="284"/>
        </pc:sldMkLst>
        <pc:spChg chg="mod">
          <ac:chgData name="" userId="" providerId="" clId="Web-{068AC393-9E52-4240-8FF5-E252C20D06ED}" dt="2019-04-11T14:22:40.932" v="695" actId="1076"/>
          <ac:spMkLst>
            <pc:docMk/>
            <pc:sldMk cId="2966422230" sldId="284"/>
            <ac:spMk id="2" creationId="{2108C637-19D9-4E49-AFC7-89A3D1193DE0}"/>
          </ac:spMkLst>
        </pc:spChg>
        <pc:spChg chg="mod">
          <ac:chgData name="" userId="" providerId="" clId="Web-{068AC393-9E52-4240-8FF5-E252C20D06ED}" dt="2019-04-11T14:26:08.668" v="740" actId="14100"/>
          <ac:spMkLst>
            <pc:docMk/>
            <pc:sldMk cId="2966422230" sldId="284"/>
            <ac:spMk id="3" creationId="{C6B998FC-D12F-4A4C-A55C-3FE53F76827F}"/>
          </ac:spMkLst>
        </pc:spChg>
        <pc:spChg chg="mod">
          <ac:chgData name="" userId="" providerId="" clId="Web-{068AC393-9E52-4240-8FF5-E252C20D06ED}" dt="2019-04-11T14:26:34.512" v="743" actId="14100"/>
          <ac:spMkLst>
            <pc:docMk/>
            <pc:sldMk cId="2966422230" sldId="284"/>
            <ac:spMk id="4" creationId="{522BE95A-958C-4855-A8CB-2D3CED06F0E3}"/>
          </ac:spMkLst>
        </pc:spChg>
      </pc:sldChg>
      <pc:sldChg chg="modSp">
        <pc:chgData name="" userId="" providerId="" clId="Web-{068AC393-9E52-4240-8FF5-E252C20D06ED}" dt="2019-04-11T14:03:33.018" v="116" actId="20577"/>
        <pc:sldMkLst>
          <pc:docMk/>
          <pc:sldMk cId="1861856016" sldId="302"/>
        </pc:sldMkLst>
        <pc:spChg chg="mod">
          <ac:chgData name="" userId="" providerId="" clId="Web-{068AC393-9E52-4240-8FF5-E252C20D06ED}" dt="2019-04-11T14:03:33.018" v="116" actId="20577"/>
          <ac:spMkLst>
            <pc:docMk/>
            <pc:sldMk cId="1861856016" sldId="302"/>
            <ac:spMk id="3" creationId="{19454642-F597-4CFC-8633-23FB95506D9E}"/>
          </ac:spMkLst>
        </pc:spChg>
      </pc:sldChg>
      <pc:sldChg chg="modSp">
        <pc:chgData name="" userId="" providerId="" clId="Web-{068AC393-9E52-4240-8FF5-E252C20D06ED}" dt="2019-04-11T14:04:07.019" v="158" actId="20577"/>
        <pc:sldMkLst>
          <pc:docMk/>
          <pc:sldMk cId="2256643456" sldId="305"/>
        </pc:sldMkLst>
        <pc:spChg chg="mod">
          <ac:chgData name="" userId="" providerId="" clId="Web-{068AC393-9E52-4240-8FF5-E252C20D06ED}" dt="2019-04-11T14:04:07.019" v="158" actId="20577"/>
          <ac:spMkLst>
            <pc:docMk/>
            <pc:sldMk cId="2256643456" sldId="305"/>
            <ac:spMk id="3" creationId="{E4C15AE9-733A-4185-AAF6-469A497C2A01}"/>
          </ac:spMkLst>
        </pc:spChg>
      </pc:sldChg>
      <pc:sldChg chg="modSp new">
        <pc:chgData name="" userId="" providerId="" clId="Web-{068AC393-9E52-4240-8FF5-E252C20D06ED}" dt="2019-04-11T14:07:36.223" v="362" actId="20577"/>
        <pc:sldMkLst>
          <pc:docMk/>
          <pc:sldMk cId="2141293536" sldId="306"/>
        </pc:sldMkLst>
        <pc:spChg chg="mod">
          <ac:chgData name="" userId="" providerId="" clId="Web-{068AC393-9E52-4240-8FF5-E252C20D06ED}" dt="2019-04-11T14:05:42.816" v="220" actId="20577"/>
          <ac:spMkLst>
            <pc:docMk/>
            <pc:sldMk cId="2141293536" sldId="306"/>
            <ac:spMk id="2" creationId="{7C839FBB-AD42-4BE1-B1C3-370F67547593}"/>
          </ac:spMkLst>
        </pc:spChg>
        <pc:spChg chg="mod">
          <ac:chgData name="" userId="" providerId="" clId="Web-{068AC393-9E52-4240-8FF5-E252C20D06ED}" dt="2019-04-11T14:07:36.223" v="362" actId="20577"/>
          <ac:spMkLst>
            <pc:docMk/>
            <pc:sldMk cId="2141293536" sldId="306"/>
            <ac:spMk id="3" creationId="{25CC521F-1B5A-4769-99DD-4BB42D8902F7}"/>
          </ac:spMkLst>
        </pc:spChg>
      </pc:sldChg>
      <pc:sldChg chg="modSp add">
        <pc:chgData name="" userId="" providerId="" clId="Web-{068AC393-9E52-4240-8FF5-E252C20D06ED}" dt="2019-04-11T14:04:49.347" v="199" actId="1076"/>
        <pc:sldMkLst>
          <pc:docMk/>
          <pc:sldMk cId="4195141218" sldId="307"/>
        </pc:sldMkLst>
        <pc:spChg chg="mod">
          <ac:chgData name="" userId="" providerId="" clId="Web-{068AC393-9E52-4240-8FF5-E252C20D06ED}" dt="2019-04-11T14:04:49.347" v="199" actId="1076"/>
          <ac:spMkLst>
            <pc:docMk/>
            <pc:sldMk cId="4195141218" sldId="307"/>
            <ac:spMk id="24587" creationId="{D0249CA2-5F6F-4D0C-A341-309612F142BC}"/>
          </ac:spMkLst>
        </pc:spChg>
        <pc:spChg chg="mod">
          <ac:chgData name="" userId="" providerId="" clId="Web-{068AC393-9E52-4240-8FF5-E252C20D06ED}" dt="2019-04-11T14:02:33.330" v="24" actId="20577"/>
          <ac:spMkLst>
            <pc:docMk/>
            <pc:sldMk cId="4195141218" sldId="307"/>
            <ac:spMk id="38914" creationId="{83738BE5-1A73-40A2-B408-44B215F32AE5}"/>
          </ac:spMkLst>
        </pc:spChg>
        <pc:spChg chg="mod">
          <ac:chgData name="" userId="" providerId="" clId="Web-{068AC393-9E52-4240-8FF5-E252C20D06ED}" dt="2019-04-11T14:01:55.174" v="13" actId="14100"/>
          <ac:spMkLst>
            <pc:docMk/>
            <pc:sldMk cId="4195141218" sldId="307"/>
            <ac:spMk id="38915" creationId="{49112EAC-16FF-41F2-81A4-0E961847798C}"/>
          </ac:spMkLst>
        </pc:spChg>
        <pc:spChg chg="mod">
          <ac:chgData name="" userId="" providerId="" clId="Web-{068AC393-9E52-4240-8FF5-E252C20D06ED}" dt="2019-04-11T14:01:40.299" v="10" actId="1076"/>
          <ac:spMkLst>
            <pc:docMk/>
            <pc:sldMk cId="4195141218" sldId="307"/>
            <ac:spMk id="38916" creationId="{EF3DF0E0-ABA5-462E-8EAC-25BAA4199AEF}"/>
          </ac:spMkLst>
        </pc:spChg>
        <pc:spChg chg="mod">
          <ac:chgData name="" userId="" providerId="" clId="Web-{068AC393-9E52-4240-8FF5-E252C20D06ED}" dt="2019-04-11T14:01:58.596" v="14" actId="1076"/>
          <ac:spMkLst>
            <pc:docMk/>
            <pc:sldMk cId="4195141218" sldId="307"/>
            <ac:spMk id="38917" creationId="{87D1EF89-ADE5-41ED-918C-75D81811D490}"/>
          </ac:spMkLst>
        </pc:spChg>
        <pc:spChg chg="mod">
          <ac:chgData name="" userId="" providerId="" clId="Web-{068AC393-9E52-4240-8FF5-E252C20D06ED}" dt="2019-04-11T14:04:40.691" v="196" actId="1076"/>
          <ac:spMkLst>
            <pc:docMk/>
            <pc:sldMk cId="4195141218" sldId="307"/>
            <ac:spMk id="38918" creationId="{F12EC8A7-501A-450F-91B9-8460046B0206}"/>
          </ac:spMkLst>
        </pc:spChg>
        <pc:spChg chg="mod">
          <ac:chgData name="" userId="" providerId="" clId="Web-{068AC393-9E52-4240-8FF5-E252C20D06ED}" dt="2019-04-11T14:02:24.830" v="21" actId="1076"/>
          <ac:spMkLst>
            <pc:docMk/>
            <pc:sldMk cId="4195141218" sldId="307"/>
            <ac:spMk id="38919" creationId="{22DB8034-68B4-4C95-91FB-3B774AB0FE02}"/>
          </ac:spMkLst>
        </pc:spChg>
        <pc:spChg chg="mod">
          <ac:chgData name="" userId="" providerId="" clId="Web-{068AC393-9E52-4240-8FF5-E252C20D06ED}" dt="2019-04-11T14:04:46.019" v="198" actId="1076"/>
          <ac:spMkLst>
            <pc:docMk/>
            <pc:sldMk cId="4195141218" sldId="307"/>
            <ac:spMk id="38920" creationId="{E9E456D0-9CD5-4DB7-AF96-639E42528B3E}"/>
          </ac:spMkLst>
        </pc:spChg>
      </pc:sldChg>
      <pc:sldChg chg="modSp new">
        <pc:chgData name="" userId="" providerId="" clId="Web-{068AC393-9E52-4240-8FF5-E252C20D06ED}" dt="2019-04-11T14:12:27.459" v="549" actId="20577"/>
        <pc:sldMkLst>
          <pc:docMk/>
          <pc:sldMk cId="3702504262" sldId="308"/>
        </pc:sldMkLst>
        <pc:spChg chg="mod">
          <ac:chgData name="" userId="" providerId="" clId="Web-{068AC393-9E52-4240-8FF5-E252C20D06ED}" dt="2019-04-11T14:07:53.801" v="381" actId="20577"/>
          <ac:spMkLst>
            <pc:docMk/>
            <pc:sldMk cId="3702504262" sldId="308"/>
            <ac:spMk id="2" creationId="{E29C478F-0E33-40A3-BCED-677995D86391}"/>
          </ac:spMkLst>
        </pc:spChg>
        <pc:spChg chg="mod">
          <ac:chgData name="" userId="" providerId="" clId="Web-{068AC393-9E52-4240-8FF5-E252C20D06ED}" dt="2019-04-11T14:12:27.459" v="549" actId="20577"/>
          <ac:spMkLst>
            <pc:docMk/>
            <pc:sldMk cId="3702504262" sldId="308"/>
            <ac:spMk id="3" creationId="{B9CD191E-89E9-4FBA-A81D-02141002A936}"/>
          </ac:spMkLst>
        </pc:spChg>
      </pc:sldChg>
      <pc:sldChg chg="modSp new">
        <pc:chgData name="" userId="" providerId="" clId="Web-{068AC393-9E52-4240-8FF5-E252C20D06ED}" dt="2019-04-11T14:27:21.622" v="783" actId="20577"/>
        <pc:sldMkLst>
          <pc:docMk/>
          <pc:sldMk cId="4016807479" sldId="309"/>
        </pc:sldMkLst>
        <pc:spChg chg="mod">
          <ac:chgData name="" userId="" providerId="" clId="Web-{068AC393-9E52-4240-8FF5-E252C20D06ED}" dt="2019-04-11T14:27:21.622" v="783" actId="20577"/>
          <ac:spMkLst>
            <pc:docMk/>
            <pc:sldMk cId="4016807479" sldId="309"/>
            <ac:spMk id="2" creationId="{E5F46B44-E2F7-4973-9B35-F73133D4C3FD}"/>
          </ac:spMkLst>
        </pc:spChg>
      </pc:sldChg>
      <pc:sldChg chg="modSp add ord">
        <pc:chgData name="" userId="" providerId="" clId="Web-{068AC393-9E52-4240-8FF5-E252C20D06ED}" dt="2019-04-11T14:18:03.274" v="643" actId="14100"/>
        <pc:sldMkLst>
          <pc:docMk/>
          <pc:sldMk cId="3622148679" sldId="310"/>
        </pc:sldMkLst>
        <pc:spChg chg="mod">
          <ac:chgData name="" userId="" providerId="" clId="Web-{068AC393-9E52-4240-8FF5-E252C20D06ED}" dt="2019-04-11T14:18:03.274" v="643" actId="14100"/>
          <ac:spMkLst>
            <pc:docMk/>
            <pc:sldMk cId="3622148679" sldId="310"/>
            <ac:spMk id="46082" creationId="{979EB007-5374-465B-8249-19C9B6D99FBA}"/>
          </ac:spMkLst>
        </pc:spChg>
        <pc:spChg chg="mod">
          <ac:chgData name="" userId="" providerId="" clId="Web-{068AC393-9E52-4240-8FF5-E252C20D06ED}" dt="2019-04-11T14:17:49.055" v="642" actId="14100"/>
          <ac:spMkLst>
            <pc:docMk/>
            <pc:sldMk cId="3622148679" sldId="310"/>
            <ac:spMk id="46083" creationId="{96F65745-D0B9-4C64-A015-452272C7E035}"/>
          </ac:spMkLst>
        </pc:spChg>
      </pc:sldChg>
      <pc:sldChg chg="modSp add ord">
        <pc:chgData name="" userId="" providerId="" clId="Web-{068AC393-9E52-4240-8FF5-E252C20D06ED}" dt="2019-04-11T14:21:29.823" v="683" actId="14100"/>
        <pc:sldMkLst>
          <pc:docMk/>
          <pc:sldMk cId="3510867334" sldId="311"/>
        </pc:sldMkLst>
        <pc:spChg chg="mod">
          <ac:chgData name="" userId="" providerId="" clId="Web-{068AC393-9E52-4240-8FF5-E252C20D06ED}" dt="2019-04-11T14:20:40.307" v="648" actId="1076"/>
          <ac:spMkLst>
            <pc:docMk/>
            <pc:sldMk cId="3510867334" sldId="311"/>
            <ac:spMk id="47106" creationId="{C0F89148-7204-4D27-A3EF-5F55D12BB5D3}"/>
          </ac:spMkLst>
        </pc:spChg>
        <pc:spChg chg="mod">
          <ac:chgData name="" userId="" providerId="" clId="Web-{068AC393-9E52-4240-8FF5-E252C20D06ED}" dt="2019-04-11T14:21:29.823" v="683" actId="14100"/>
          <ac:spMkLst>
            <pc:docMk/>
            <pc:sldMk cId="3510867334" sldId="311"/>
            <ac:spMk id="47107" creationId="{A6927F4A-108F-4133-BF0C-B611245F41C1}"/>
          </ac:spMkLst>
        </pc:spChg>
      </pc:sldChg>
      <pc:sldChg chg="modSp new">
        <pc:chgData name="" userId="" providerId="" clId="Web-{068AC393-9E52-4240-8FF5-E252C20D06ED}" dt="2019-04-11T14:28:24.341" v="828" actId="20577"/>
        <pc:sldMkLst>
          <pc:docMk/>
          <pc:sldMk cId="916403606" sldId="312"/>
        </pc:sldMkLst>
        <pc:spChg chg="mod">
          <ac:chgData name="" userId="" providerId="" clId="Web-{068AC393-9E52-4240-8FF5-E252C20D06ED}" dt="2019-04-11T14:28:05.170" v="805" actId="20577"/>
          <ac:spMkLst>
            <pc:docMk/>
            <pc:sldMk cId="916403606" sldId="312"/>
            <ac:spMk id="2" creationId="{54A6F398-83E2-43E5-BB28-FBAABFA15557}"/>
          </ac:spMkLst>
        </pc:spChg>
        <pc:spChg chg="mod">
          <ac:chgData name="" userId="" providerId="" clId="Web-{068AC393-9E52-4240-8FF5-E252C20D06ED}" dt="2019-04-11T14:28:24.341" v="828" actId="20577"/>
          <ac:spMkLst>
            <pc:docMk/>
            <pc:sldMk cId="916403606" sldId="312"/>
            <ac:spMk id="3" creationId="{AB18552A-BC92-4FD2-A5D3-D1CF899BA1D3}"/>
          </ac:spMkLst>
        </pc:spChg>
      </pc:sldChg>
      <pc:sldChg chg="modSp new ord">
        <pc:chgData name="" userId="" providerId="" clId="Web-{068AC393-9E52-4240-8FF5-E252C20D06ED}" dt="2019-04-11T14:30:23.232" v="987" actId="20577"/>
        <pc:sldMkLst>
          <pc:docMk/>
          <pc:sldMk cId="2553805174" sldId="313"/>
        </pc:sldMkLst>
        <pc:spChg chg="mod">
          <ac:chgData name="" userId="" providerId="" clId="Web-{068AC393-9E52-4240-8FF5-E252C20D06ED}" dt="2019-04-11T14:28:51.638" v="838" actId="20577"/>
          <ac:spMkLst>
            <pc:docMk/>
            <pc:sldMk cId="2553805174" sldId="313"/>
            <ac:spMk id="2" creationId="{5CFE2544-BD23-4838-AF01-E641EFDF3635}"/>
          </ac:spMkLst>
        </pc:spChg>
        <pc:spChg chg="mod">
          <ac:chgData name="" userId="" providerId="" clId="Web-{068AC393-9E52-4240-8FF5-E252C20D06ED}" dt="2019-04-11T14:30:23.232" v="987" actId="20577"/>
          <ac:spMkLst>
            <pc:docMk/>
            <pc:sldMk cId="2553805174" sldId="313"/>
            <ac:spMk id="3" creationId="{B50B56BE-1ECA-496E-A2FC-B130CE75FC07}"/>
          </ac:spMkLst>
        </pc:spChg>
      </pc:sldChg>
      <pc:sldChg chg="modSp new">
        <pc:chgData name="" userId="" providerId="" clId="Web-{068AC393-9E52-4240-8FF5-E252C20D06ED}" dt="2019-04-11T14:38:25.064" v="1034" actId="20577"/>
        <pc:sldMkLst>
          <pc:docMk/>
          <pc:sldMk cId="2221629946" sldId="314"/>
        </pc:sldMkLst>
        <pc:spChg chg="mod">
          <ac:chgData name="" userId="" providerId="" clId="Web-{068AC393-9E52-4240-8FF5-E252C20D06ED}" dt="2019-04-11T14:30:51.342" v="1004" actId="20577"/>
          <ac:spMkLst>
            <pc:docMk/>
            <pc:sldMk cId="2221629946" sldId="314"/>
            <ac:spMk id="2" creationId="{BFC8A4E9-EAF4-491C-979E-DC9E4391D86F}"/>
          </ac:spMkLst>
        </pc:spChg>
        <pc:spChg chg="mod">
          <ac:chgData name="" userId="" providerId="" clId="Web-{068AC393-9E52-4240-8FF5-E252C20D06ED}" dt="2019-04-11T14:38:25.064" v="1034" actId="20577"/>
          <ac:spMkLst>
            <pc:docMk/>
            <pc:sldMk cId="2221629946" sldId="314"/>
            <ac:spMk id="3" creationId="{F8FB9CCC-B2C7-44DF-A93C-9A5672F9F25E}"/>
          </ac:spMkLst>
        </pc:spChg>
      </pc:sldChg>
      <pc:sldChg chg="modSp new">
        <pc:chgData name="" userId="" providerId="" clId="Web-{068AC393-9E52-4240-8FF5-E252C20D06ED}" dt="2019-04-11T14:45:17.098" v="1210" actId="20577"/>
        <pc:sldMkLst>
          <pc:docMk/>
          <pc:sldMk cId="2101593172" sldId="315"/>
        </pc:sldMkLst>
        <pc:spChg chg="mod">
          <ac:chgData name="" userId="" providerId="" clId="Web-{068AC393-9E52-4240-8FF5-E252C20D06ED}" dt="2019-04-11T14:38:34.658" v="1045" actId="20577"/>
          <ac:spMkLst>
            <pc:docMk/>
            <pc:sldMk cId="2101593172" sldId="315"/>
            <ac:spMk id="2" creationId="{CB3E3E31-01F1-4883-8F4E-7622300116E9}"/>
          </ac:spMkLst>
        </pc:spChg>
        <pc:spChg chg="mod">
          <ac:chgData name="" userId="" providerId="" clId="Web-{068AC393-9E52-4240-8FF5-E252C20D06ED}" dt="2019-04-11T14:45:17.098" v="1210" actId="20577"/>
          <ac:spMkLst>
            <pc:docMk/>
            <pc:sldMk cId="2101593172" sldId="315"/>
            <ac:spMk id="3" creationId="{9B20DFC2-B207-4C08-8367-C16F9073E6F8}"/>
          </ac:spMkLst>
        </pc:spChg>
      </pc:sldChg>
      <pc:sldChg chg="modSp new">
        <pc:chgData name="" userId="" providerId="" clId="Web-{068AC393-9E52-4240-8FF5-E252C20D06ED}" dt="2019-04-11T14:45:36.832" v="1232" actId="20577"/>
        <pc:sldMkLst>
          <pc:docMk/>
          <pc:sldMk cId="254210902" sldId="316"/>
        </pc:sldMkLst>
        <pc:spChg chg="mod">
          <ac:chgData name="" userId="" providerId="" clId="Web-{068AC393-9E52-4240-8FF5-E252C20D06ED}" dt="2019-04-11T14:45:23.739" v="1218" actId="20577"/>
          <ac:spMkLst>
            <pc:docMk/>
            <pc:sldMk cId="254210902" sldId="316"/>
            <ac:spMk id="2" creationId="{931DB72F-9744-49BF-A84D-6F1670A2DB14}"/>
          </ac:spMkLst>
        </pc:spChg>
        <pc:spChg chg="mod">
          <ac:chgData name="" userId="" providerId="" clId="Web-{068AC393-9E52-4240-8FF5-E252C20D06ED}" dt="2019-04-11T14:45:36.832" v="1232" actId="20577"/>
          <ac:spMkLst>
            <pc:docMk/>
            <pc:sldMk cId="254210902" sldId="316"/>
            <ac:spMk id="3" creationId="{7506E1A0-985E-4C86-A0E6-F37EF4F22B2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BF1B0-ADF5-A746-87FB-683D2B587F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A4FAF4-894F-7549-8166-0639330468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41416B-973C-E746-A890-640FD09BE7AA}"/>
              </a:ext>
            </a:extLst>
          </p:cNvPr>
          <p:cNvSpPr>
            <a:spLocks noGrp="1"/>
          </p:cNvSpPr>
          <p:nvPr>
            <p:ph type="dt" sz="half" idx="10"/>
          </p:nvPr>
        </p:nvSpPr>
        <p:spPr/>
        <p:txBody>
          <a:bodyPr/>
          <a:lstStyle/>
          <a:p>
            <a:fld id="{15DB74D0-2E1C-0142-BB4D-0F6D2DDA6D8C}" type="datetimeFigureOut">
              <a:rPr lang="en-US" smtClean="0"/>
              <a:t>5/9/19</a:t>
            </a:fld>
            <a:endParaRPr lang="en-US"/>
          </a:p>
        </p:txBody>
      </p:sp>
      <p:sp>
        <p:nvSpPr>
          <p:cNvPr id="5" name="Footer Placeholder 4">
            <a:extLst>
              <a:ext uri="{FF2B5EF4-FFF2-40B4-BE49-F238E27FC236}">
                <a16:creationId xmlns:a16="http://schemas.microsoft.com/office/drawing/2014/main" id="{ADCE23DF-84A9-E24D-9D6E-33BDBC23BB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971D70-865C-8141-92EA-B071800DFECF}"/>
              </a:ext>
            </a:extLst>
          </p:cNvPr>
          <p:cNvSpPr>
            <a:spLocks noGrp="1"/>
          </p:cNvSpPr>
          <p:nvPr>
            <p:ph type="sldNum" sz="quarter" idx="12"/>
          </p:nvPr>
        </p:nvSpPr>
        <p:spPr/>
        <p:txBody>
          <a:bodyPr/>
          <a:lstStyle/>
          <a:p>
            <a:fld id="{7A2AA9FA-3B38-AC45-A2D6-4007A958E1A9}" type="slidenum">
              <a:rPr lang="en-US" smtClean="0"/>
              <a:t>‹#›</a:t>
            </a:fld>
            <a:endParaRPr lang="en-US"/>
          </a:p>
        </p:txBody>
      </p:sp>
    </p:spTree>
    <p:extLst>
      <p:ext uri="{BB962C8B-B14F-4D97-AF65-F5344CB8AC3E}">
        <p14:creationId xmlns:p14="http://schemas.microsoft.com/office/powerpoint/2010/main" val="2114427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39C5D-538B-344D-ADE6-DFC945116A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0149B1-5ECA-DC42-B9C6-801A54EFF5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36AECE-EBBB-F944-8B57-C4028E7A1770}"/>
              </a:ext>
            </a:extLst>
          </p:cNvPr>
          <p:cNvSpPr>
            <a:spLocks noGrp="1"/>
          </p:cNvSpPr>
          <p:nvPr>
            <p:ph type="dt" sz="half" idx="10"/>
          </p:nvPr>
        </p:nvSpPr>
        <p:spPr/>
        <p:txBody>
          <a:bodyPr/>
          <a:lstStyle/>
          <a:p>
            <a:fld id="{15DB74D0-2E1C-0142-BB4D-0F6D2DDA6D8C}" type="datetimeFigureOut">
              <a:rPr lang="en-US" smtClean="0"/>
              <a:t>5/9/19</a:t>
            </a:fld>
            <a:endParaRPr lang="en-US"/>
          </a:p>
        </p:txBody>
      </p:sp>
      <p:sp>
        <p:nvSpPr>
          <p:cNvPr id="5" name="Footer Placeholder 4">
            <a:extLst>
              <a:ext uri="{FF2B5EF4-FFF2-40B4-BE49-F238E27FC236}">
                <a16:creationId xmlns:a16="http://schemas.microsoft.com/office/drawing/2014/main" id="{3CA74C0B-8DD6-6B4F-8468-23D5433AEA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731672-0DDC-BD4D-85DB-52FCD2CF6E4A}"/>
              </a:ext>
            </a:extLst>
          </p:cNvPr>
          <p:cNvSpPr>
            <a:spLocks noGrp="1"/>
          </p:cNvSpPr>
          <p:nvPr>
            <p:ph type="sldNum" sz="quarter" idx="12"/>
          </p:nvPr>
        </p:nvSpPr>
        <p:spPr/>
        <p:txBody>
          <a:bodyPr/>
          <a:lstStyle/>
          <a:p>
            <a:fld id="{7A2AA9FA-3B38-AC45-A2D6-4007A958E1A9}" type="slidenum">
              <a:rPr lang="en-US" smtClean="0"/>
              <a:t>‹#›</a:t>
            </a:fld>
            <a:endParaRPr lang="en-US"/>
          </a:p>
        </p:txBody>
      </p:sp>
    </p:spTree>
    <p:extLst>
      <p:ext uri="{BB962C8B-B14F-4D97-AF65-F5344CB8AC3E}">
        <p14:creationId xmlns:p14="http://schemas.microsoft.com/office/powerpoint/2010/main" val="1884665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A6B4BE-18E8-2547-A126-3C134FF16D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812474-2B97-2546-B28E-C34309A0E4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D5F931-AFC6-F84B-A7E6-03EE2854989B}"/>
              </a:ext>
            </a:extLst>
          </p:cNvPr>
          <p:cNvSpPr>
            <a:spLocks noGrp="1"/>
          </p:cNvSpPr>
          <p:nvPr>
            <p:ph type="dt" sz="half" idx="10"/>
          </p:nvPr>
        </p:nvSpPr>
        <p:spPr/>
        <p:txBody>
          <a:bodyPr/>
          <a:lstStyle/>
          <a:p>
            <a:fld id="{15DB74D0-2E1C-0142-BB4D-0F6D2DDA6D8C}" type="datetimeFigureOut">
              <a:rPr lang="en-US" smtClean="0"/>
              <a:t>5/9/19</a:t>
            </a:fld>
            <a:endParaRPr lang="en-US"/>
          </a:p>
        </p:txBody>
      </p:sp>
      <p:sp>
        <p:nvSpPr>
          <p:cNvPr id="5" name="Footer Placeholder 4">
            <a:extLst>
              <a:ext uri="{FF2B5EF4-FFF2-40B4-BE49-F238E27FC236}">
                <a16:creationId xmlns:a16="http://schemas.microsoft.com/office/drawing/2014/main" id="{FDF15133-FB1B-3B46-9946-824638D4D1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AC874B-72C6-DA4E-A55A-9BFC58C59624}"/>
              </a:ext>
            </a:extLst>
          </p:cNvPr>
          <p:cNvSpPr>
            <a:spLocks noGrp="1"/>
          </p:cNvSpPr>
          <p:nvPr>
            <p:ph type="sldNum" sz="quarter" idx="12"/>
          </p:nvPr>
        </p:nvSpPr>
        <p:spPr/>
        <p:txBody>
          <a:bodyPr/>
          <a:lstStyle/>
          <a:p>
            <a:fld id="{7A2AA9FA-3B38-AC45-A2D6-4007A958E1A9}" type="slidenum">
              <a:rPr lang="en-US" smtClean="0"/>
              <a:t>‹#›</a:t>
            </a:fld>
            <a:endParaRPr lang="en-US"/>
          </a:p>
        </p:txBody>
      </p:sp>
    </p:spTree>
    <p:extLst>
      <p:ext uri="{BB962C8B-B14F-4D97-AF65-F5344CB8AC3E}">
        <p14:creationId xmlns:p14="http://schemas.microsoft.com/office/powerpoint/2010/main" val="5675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3793E-DAAE-7745-A5CE-C7BA450C5D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F41B41-D371-F24B-9EDD-A4190E6C98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FD5951-824A-5F4E-96BF-FEDAD4FE3AFC}"/>
              </a:ext>
            </a:extLst>
          </p:cNvPr>
          <p:cNvSpPr>
            <a:spLocks noGrp="1"/>
          </p:cNvSpPr>
          <p:nvPr>
            <p:ph type="dt" sz="half" idx="10"/>
          </p:nvPr>
        </p:nvSpPr>
        <p:spPr/>
        <p:txBody>
          <a:bodyPr/>
          <a:lstStyle/>
          <a:p>
            <a:fld id="{15DB74D0-2E1C-0142-BB4D-0F6D2DDA6D8C}" type="datetimeFigureOut">
              <a:rPr lang="en-US" smtClean="0"/>
              <a:t>5/9/19</a:t>
            </a:fld>
            <a:endParaRPr lang="en-US"/>
          </a:p>
        </p:txBody>
      </p:sp>
      <p:sp>
        <p:nvSpPr>
          <p:cNvPr id="5" name="Footer Placeholder 4">
            <a:extLst>
              <a:ext uri="{FF2B5EF4-FFF2-40B4-BE49-F238E27FC236}">
                <a16:creationId xmlns:a16="http://schemas.microsoft.com/office/drawing/2014/main" id="{5A026FC3-88AE-E64D-AADA-61BF500B42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7DBDBC-8371-E744-A104-8A21FA83E470}"/>
              </a:ext>
            </a:extLst>
          </p:cNvPr>
          <p:cNvSpPr>
            <a:spLocks noGrp="1"/>
          </p:cNvSpPr>
          <p:nvPr>
            <p:ph type="sldNum" sz="quarter" idx="12"/>
          </p:nvPr>
        </p:nvSpPr>
        <p:spPr/>
        <p:txBody>
          <a:bodyPr/>
          <a:lstStyle/>
          <a:p>
            <a:fld id="{7A2AA9FA-3B38-AC45-A2D6-4007A958E1A9}" type="slidenum">
              <a:rPr lang="en-US" smtClean="0"/>
              <a:t>‹#›</a:t>
            </a:fld>
            <a:endParaRPr lang="en-US"/>
          </a:p>
        </p:txBody>
      </p:sp>
    </p:spTree>
    <p:extLst>
      <p:ext uri="{BB962C8B-B14F-4D97-AF65-F5344CB8AC3E}">
        <p14:creationId xmlns:p14="http://schemas.microsoft.com/office/powerpoint/2010/main" val="2443330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6AB6A-4927-8345-9F0C-0701D7A2BE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182222-7B0C-3041-BEA1-BA02FDA115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62584D-874F-E942-9D28-77F5E88243B5}"/>
              </a:ext>
            </a:extLst>
          </p:cNvPr>
          <p:cNvSpPr>
            <a:spLocks noGrp="1"/>
          </p:cNvSpPr>
          <p:nvPr>
            <p:ph type="dt" sz="half" idx="10"/>
          </p:nvPr>
        </p:nvSpPr>
        <p:spPr/>
        <p:txBody>
          <a:bodyPr/>
          <a:lstStyle/>
          <a:p>
            <a:fld id="{15DB74D0-2E1C-0142-BB4D-0F6D2DDA6D8C}" type="datetimeFigureOut">
              <a:rPr lang="en-US" smtClean="0"/>
              <a:t>5/9/19</a:t>
            </a:fld>
            <a:endParaRPr lang="en-US"/>
          </a:p>
        </p:txBody>
      </p:sp>
      <p:sp>
        <p:nvSpPr>
          <p:cNvPr id="5" name="Footer Placeholder 4">
            <a:extLst>
              <a:ext uri="{FF2B5EF4-FFF2-40B4-BE49-F238E27FC236}">
                <a16:creationId xmlns:a16="http://schemas.microsoft.com/office/drawing/2014/main" id="{F3836099-1C46-334B-AB0B-A2927263AD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CD6F97-AB1A-BD43-AE8D-5D946B9CC23E}"/>
              </a:ext>
            </a:extLst>
          </p:cNvPr>
          <p:cNvSpPr>
            <a:spLocks noGrp="1"/>
          </p:cNvSpPr>
          <p:nvPr>
            <p:ph type="sldNum" sz="quarter" idx="12"/>
          </p:nvPr>
        </p:nvSpPr>
        <p:spPr/>
        <p:txBody>
          <a:bodyPr/>
          <a:lstStyle/>
          <a:p>
            <a:fld id="{7A2AA9FA-3B38-AC45-A2D6-4007A958E1A9}" type="slidenum">
              <a:rPr lang="en-US" smtClean="0"/>
              <a:t>‹#›</a:t>
            </a:fld>
            <a:endParaRPr lang="en-US"/>
          </a:p>
        </p:txBody>
      </p:sp>
    </p:spTree>
    <p:extLst>
      <p:ext uri="{BB962C8B-B14F-4D97-AF65-F5344CB8AC3E}">
        <p14:creationId xmlns:p14="http://schemas.microsoft.com/office/powerpoint/2010/main" val="2200700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539CE-0115-CC4C-9D91-83E8C76937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4B3123-D34F-2F46-88CD-10F63896B1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D545A7-B499-AF4E-8E11-6D11F728E3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FC709A-D9EC-B048-860F-4DAC72E914EA}"/>
              </a:ext>
            </a:extLst>
          </p:cNvPr>
          <p:cNvSpPr>
            <a:spLocks noGrp="1"/>
          </p:cNvSpPr>
          <p:nvPr>
            <p:ph type="dt" sz="half" idx="10"/>
          </p:nvPr>
        </p:nvSpPr>
        <p:spPr/>
        <p:txBody>
          <a:bodyPr/>
          <a:lstStyle/>
          <a:p>
            <a:fld id="{15DB74D0-2E1C-0142-BB4D-0F6D2DDA6D8C}" type="datetimeFigureOut">
              <a:rPr lang="en-US" smtClean="0"/>
              <a:t>5/9/19</a:t>
            </a:fld>
            <a:endParaRPr lang="en-US"/>
          </a:p>
        </p:txBody>
      </p:sp>
      <p:sp>
        <p:nvSpPr>
          <p:cNvPr id="6" name="Footer Placeholder 5">
            <a:extLst>
              <a:ext uri="{FF2B5EF4-FFF2-40B4-BE49-F238E27FC236}">
                <a16:creationId xmlns:a16="http://schemas.microsoft.com/office/drawing/2014/main" id="{1E53AAD3-5BA6-8247-B8E3-E1E528FF7C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9C1A4E-0CF0-3C43-B130-1C4D97DFE060}"/>
              </a:ext>
            </a:extLst>
          </p:cNvPr>
          <p:cNvSpPr>
            <a:spLocks noGrp="1"/>
          </p:cNvSpPr>
          <p:nvPr>
            <p:ph type="sldNum" sz="quarter" idx="12"/>
          </p:nvPr>
        </p:nvSpPr>
        <p:spPr/>
        <p:txBody>
          <a:bodyPr/>
          <a:lstStyle/>
          <a:p>
            <a:fld id="{7A2AA9FA-3B38-AC45-A2D6-4007A958E1A9}" type="slidenum">
              <a:rPr lang="en-US" smtClean="0"/>
              <a:t>‹#›</a:t>
            </a:fld>
            <a:endParaRPr lang="en-US"/>
          </a:p>
        </p:txBody>
      </p:sp>
    </p:spTree>
    <p:extLst>
      <p:ext uri="{BB962C8B-B14F-4D97-AF65-F5344CB8AC3E}">
        <p14:creationId xmlns:p14="http://schemas.microsoft.com/office/powerpoint/2010/main" val="1408271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D9958-0C30-CD4B-8145-16F8FE169D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C7F0C7-54BE-0144-89ED-72207F4B02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E535C6-E25D-B04B-A09E-E0ACE8CB2C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C02A72-079B-AB4F-97F8-B3D98F9F88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88B53B-76CB-0A4D-B690-0BBFF5446E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DC1ABF-785F-324D-9334-7911CC1F882B}"/>
              </a:ext>
            </a:extLst>
          </p:cNvPr>
          <p:cNvSpPr>
            <a:spLocks noGrp="1"/>
          </p:cNvSpPr>
          <p:nvPr>
            <p:ph type="dt" sz="half" idx="10"/>
          </p:nvPr>
        </p:nvSpPr>
        <p:spPr/>
        <p:txBody>
          <a:bodyPr/>
          <a:lstStyle/>
          <a:p>
            <a:fld id="{15DB74D0-2E1C-0142-BB4D-0F6D2DDA6D8C}" type="datetimeFigureOut">
              <a:rPr lang="en-US" smtClean="0"/>
              <a:t>5/9/19</a:t>
            </a:fld>
            <a:endParaRPr lang="en-US"/>
          </a:p>
        </p:txBody>
      </p:sp>
      <p:sp>
        <p:nvSpPr>
          <p:cNvPr id="8" name="Footer Placeholder 7">
            <a:extLst>
              <a:ext uri="{FF2B5EF4-FFF2-40B4-BE49-F238E27FC236}">
                <a16:creationId xmlns:a16="http://schemas.microsoft.com/office/drawing/2014/main" id="{B7EA4AB8-7EC5-504C-AFD9-B536AE2E67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F1740B-13D4-A84B-B3BF-2CBD61843750}"/>
              </a:ext>
            </a:extLst>
          </p:cNvPr>
          <p:cNvSpPr>
            <a:spLocks noGrp="1"/>
          </p:cNvSpPr>
          <p:nvPr>
            <p:ph type="sldNum" sz="quarter" idx="12"/>
          </p:nvPr>
        </p:nvSpPr>
        <p:spPr/>
        <p:txBody>
          <a:bodyPr/>
          <a:lstStyle/>
          <a:p>
            <a:fld id="{7A2AA9FA-3B38-AC45-A2D6-4007A958E1A9}" type="slidenum">
              <a:rPr lang="en-US" smtClean="0"/>
              <a:t>‹#›</a:t>
            </a:fld>
            <a:endParaRPr lang="en-US"/>
          </a:p>
        </p:txBody>
      </p:sp>
    </p:spTree>
    <p:extLst>
      <p:ext uri="{BB962C8B-B14F-4D97-AF65-F5344CB8AC3E}">
        <p14:creationId xmlns:p14="http://schemas.microsoft.com/office/powerpoint/2010/main" val="4140514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C2851-A161-6F42-B131-86CAC62458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32D51F-5051-8F4B-BF68-DF26068528F0}"/>
              </a:ext>
            </a:extLst>
          </p:cNvPr>
          <p:cNvSpPr>
            <a:spLocks noGrp="1"/>
          </p:cNvSpPr>
          <p:nvPr>
            <p:ph type="dt" sz="half" idx="10"/>
          </p:nvPr>
        </p:nvSpPr>
        <p:spPr/>
        <p:txBody>
          <a:bodyPr/>
          <a:lstStyle/>
          <a:p>
            <a:fld id="{15DB74D0-2E1C-0142-BB4D-0F6D2DDA6D8C}" type="datetimeFigureOut">
              <a:rPr lang="en-US" smtClean="0"/>
              <a:t>5/9/19</a:t>
            </a:fld>
            <a:endParaRPr lang="en-US"/>
          </a:p>
        </p:txBody>
      </p:sp>
      <p:sp>
        <p:nvSpPr>
          <p:cNvPr id="4" name="Footer Placeholder 3">
            <a:extLst>
              <a:ext uri="{FF2B5EF4-FFF2-40B4-BE49-F238E27FC236}">
                <a16:creationId xmlns:a16="http://schemas.microsoft.com/office/drawing/2014/main" id="{92E2BAF3-EAF9-C74C-8223-A47F377FAC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2C3314-24B3-1A4D-A65F-1B9F4FC07C21}"/>
              </a:ext>
            </a:extLst>
          </p:cNvPr>
          <p:cNvSpPr>
            <a:spLocks noGrp="1"/>
          </p:cNvSpPr>
          <p:nvPr>
            <p:ph type="sldNum" sz="quarter" idx="12"/>
          </p:nvPr>
        </p:nvSpPr>
        <p:spPr/>
        <p:txBody>
          <a:bodyPr/>
          <a:lstStyle/>
          <a:p>
            <a:fld id="{7A2AA9FA-3B38-AC45-A2D6-4007A958E1A9}" type="slidenum">
              <a:rPr lang="en-US" smtClean="0"/>
              <a:t>‹#›</a:t>
            </a:fld>
            <a:endParaRPr lang="en-US"/>
          </a:p>
        </p:txBody>
      </p:sp>
    </p:spTree>
    <p:extLst>
      <p:ext uri="{BB962C8B-B14F-4D97-AF65-F5344CB8AC3E}">
        <p14:creationId xmlns:p14="http://schemas.microsoft.com/office/powerpoint/2010/main" val="4176397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381617-952F-6243-A8A1-3C56FE66367C}"/>
              </a:ext>
            </a:extLst>
          </p:cNvPr>
          <p:cNvSpPr>
            <a:spLocks noGrp="1"/>
          </p:cNvSpPr>
          <p:nvPr>
            <p:ph type="dt" sz="half" idx="10"/>
          </p:nvPr>
        </p:nvSpPr>
        <p:spPr/>
        <p:txBody>
          <a:bodyPr/>
          <a:lstStyle/>
          <a:p>
            <a:fld id="{15DB74D0-2E1C-0142-BB4D-0F6D2DDA6D8C}" type="datetimeFigureOut">
              <a:rPr lang="en-US" smtClean="0"/>
              <a:t>5/9/19</a:t>
            </a:fld>
            <a:endParaRPr lang="en-US"/>
          </a:p>
        </p:txBody>
      </p:sp>
      <p:sp>
        <p:nvSpPr>
          <p:cNvPr id="3" name="Footer Placeholder 2">
            <a:extLst>
              <a:ext uri="{FF2B5EF4-FFF2-40B4-BE49-F238E27FC236}">
                <a16:creationId xmlns:a16="http://schemas.microsoft.com/office/drawing/2014/main" id="{7778EBAF-A9EA-C548-BAD5-7F9A94E4FD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8FBC04-176D-7348-901D-56AFA5D9F213}"/>
              </a:ext>
            </a:extLst>
          </p:cNvPr>
          <p:cNvSpPr>
            <a:spLocks noGrp="1"/>
          </p:cNvSpPr>
          <p:nvPr>
            <p:ph type="sldNum" sz="quarter" idx="12"/>
          </p:nvPr>
        </p:nvSpPr>
        <p:spPr/>
        <p:txBody>
          <a:bodyPr/>
          <a:lstStyle/>
          <a:p>
            <a:fld id="{7A2AA9FA-3B38-AC45-A2D6-4007A958E1A9}" type="slidenum">
              <a:rPr lang="en-US" smtClean="0"/>
              <a:t>‹#›</a:t>
            </a:fld>
            <a:endParaRPr lang="en-US"/>
          </a:p>
        </p:txBody>
      </p:sp>
    </p:spTree>
    <p:extLst>
      <p:ext uri="{BB962C8B-B14F-4D97-AF65-F5344CB8AC3E}">
        <p14:creationId xmlns:p14="http://schemas.microsoft.com/office/powerpoint/2010/main" val="1848441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D7589-4AE9-AA45-8CC3-BE399738B0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5C7081-BB5C-FB4D-AC28-7A6F76C50D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C04259-3544-5F40-9A5D-C3789D2A8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EEE50D-583A-414C-A71A-06EF2E44AE66}"/>
              </a:ext>
            </a:extLst>
          </p:cNvPr>
          <p:cNvSpPr>
            <a:spLocks noGrp="1"/>
          </p:cNvSpPr>
          <p:nvPr>
            <p:ph type="dt" sz="half" idx="10"/>
          </p:nvPr>
        </p:nvSpPr>
        <p:spPr/>
        <p:txBody>
          <a:bodyPr/>
          <a:lstStyle/>
          <a:p>
            <a:fld id="{15DB74D0-2E1C-0142-BB4D-0F6D2DDA6D8C}" type="datetimeFigureOut">
              <a:rPr lang="en-US" smtClean="0"/>
              <a:t>5/9/19</a:t>
            </a:fld>
            <a:endParaRPr lang="en-US"/>
          </a:p>
        </p:txBody>
      </p:sp>
      <p:sp>
        <p:nvSpPr>
          <p:cNvPr id="6" name="Footer Placeholder 5">
            <a:extLst>
              <a:ext uri="{FF2B5EF4-FFF2-40B4-BE49-F238E27FC236}">
                <a16:creationId xmlns:a16="http://schemas.microsoft.com/office/drawing/2014/main" id="{5D0E0992-77CD-C048-AD67-9C7949106A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068CDE-6FF0-BF44-A4F8-0570FF7B29B8}"/>
              </a:ext>
            </a:extLst>
          </p:cNvPr>
          <p:cNvSpPr>
            <a:spLocks noGrp="1"/>
          </p:cNvSpPr>
          <p:nvPr>
            <p:ph type="sldNum" sz="quarter" idx="12"/>
          </p:nvPr>
        </p:nvSpPr>
        <p:spPr/>
        <p:txBody>
          <a:bodyPr/>
          <a:lstStyle/>
          <a:p>
            <a:fld id="{7A2AA9FA-3B38-AC45-A2D6-4007A958E1A9}" type="slidenum">
              <a:rPr lang="en-US" smtClean="0"/>
              <a:t>‹#›</a:t>
            </a:fld>
            <a:endParaRPr lang="en-US"/>
          </a:p>
        </p:txBody>
      </p:sp>
    </p:spTree>
    <p:extLst>
      <p:ext uri="{BB962C8B-B14F-4D97-AF65-F5344CB8AC3E}">
        <p14:creationId xmlns:p14="http://schemas.microsoft.com/office/powerpoint/2010/main" val="241116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98ACD-62FD-3346-910F-348E923ACC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5D18D9-3028-0442-A56F-B013E28B5D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6C3822-87B8-DE4A-AF89-83E80A5FE8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90590C-1ED2-F849-9625-0218BE4662E5}"/>
              </a:ext>
            </a:extLst>
          </p:cNvPr>
          <p:cNvSpPr>
            <a:spLocks noGrp="1"/>
          </p:cNvSpPr>
          <p:nvPr>
            <p:ph type="dt" sz="half" idx="10"/>
          </p:nvPr>
        </p:nvSpPr>
        <p:spPr/>
        <p:txBody>
          <a:bodyPr/>
          <a:lstStyle/>
          <a:p>
            <a:fld id="{15DB74D0-2E1C-0142-BB4D-0F6D2DDA6D8C}" type="datetimeFigureOut">
              <a:rPr lang="en-US" smtClean="0"/>
              <a:t>5/9/19</a:t>
            </a:fld>
            <a:endParaRPr lang="en-US"/>
          </a:p>
        </p:txBody>
      </p:sp>
      <p:sp>
        <p:nvSpPr>
          <p:cNvPr id="6" name="Footer Placeholder 5">
            <a:extLst>
              <a:ext uri="{FF2B5EF4-FFF2-40B4-BE49-F238E27FC236}">
                <a16:creationId xmlns:a16="http://schemas.microsoft.com/office/drawing/2014/main" id="{DBCEC9DD-1587-D244-987B-CCAC382F66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F912E7-8406-8642-ACA4-C319428C0D24}"/>
              </a:ext>
            </a:extLst>
          </p:cNvPr>
          <p:cNvSpPr>
            <a:spLocks noGrp="1"/>
          </p:cNvSpPr>
          <p:nvPr>
            <p:ph type="sldNum" sz="quarter" idx="12"/>
          </p:nvPr>
        </p:nvSpPr>
        <p:spPr/>
        <p:txBody>
          <a:bodyPr/>
          <a:lstStyle/>
          <a:p>
            <a:fld id="{7A2AA9FA-3B38-AC45-A2D6-4007A958E1A9}" type="slidenum">
              <a:rPr lang="en-US" smtClean="0"/>
              <a:t>‹#›</a:t>
            </a:fld>
            <a:endParaRPr lang="en-US"/>
          </a:p>
        </p:txBody>
      </p:sp>
    </p:spTree>
    <p:extLst>
      <p:ext uri="{BB962C8B-B14F-4D97-AF65-F5344CB8AC3E}">
        <p14:creationId xmlns:p14="http://schemas.microsoft.com/office/powerpoint/2010/main" val="426209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9D6C73-6A0D-294C-BA8E-9C591664AE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5A5F38-C01A-1148-B82C-FA061F8D8C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BC544E-4917-9943-980D-783AABE3D6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DB74D0-2E1C-0142-BB4D-0F6D2DDA6D8C}" type="datetimeFigureOut">
              <a:rPr lang="en-US" smtClean="0"/>
              <a:t>5/9/19</a:t>
            </a:fld>
            <a:endParaRPr lang="en-US"/>
          </a:p>
        </p:txBody>
      </p:sp>
      <p:sp>
        <p:nvSpPr>
          <p:cNvPr id="5" name="Footer Placeholder 4">
            <a:extLst>
              <a:ext uri="{FF2B5EF4-FFF2-40B4-BE49-F238E27FC236}">
                <a16:creationId xmlns:a16="http://schemas.microsoft.com/office/drawing/2014/main" id="{563AA12C-BB5A-7F41-86C0-0BD5A407C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54D7A8-A0BF-4640-8005-C6C1981B28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2AA9FA-3B38-AC45-A2D6-4007A958E1A9}" type="slidenum">
              <a:rPr lang="en-US" smtClean="0"/>
              <a:t>‹#›</a:t>
            </a:fld>
            <a:endParaRPr lang="en-US"/>
          </a:p>
        </p:txBody>
      </p:sp>
    </p:spTree>
    <p:extLst>
      <p:ext uri="{BB962C8B-B14F-4D97-AF65-F5344CB8AC3E}">
        <p14:creationId xmlns:p14="http://schemas.microsoft.com/office/powerpoint/2010/main" val="3313409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youtu.be/CY9xOPTpk4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BA25B-14A2-D84C-BE61-E7FEAB231D1A}"/>
              </a:ext>
            </a:extLst>
          </p:cNvPr>
          <p:cNvSpPr>
            <a:spLocks noGrp="1"/>
          </p:cNvSpPr>
          <p:nvPr>
            <p:ph type="ctrTitle"/>
          </p:nvPr>
        </p:nvSpPr>
        <p:spPr/>
        <p:txBody>
          <a:bodyPr/>
          <a:lstStyle/>
          <a:p>
            <a:r>
              <a:rPr lang="en-US" dirty="0"/>
              <a:t>1984</a:t>
            </a:r>
          </a:p>
        </p:txBody>
      </p:sp>
      <p:sp>
        <p:nvSpPr>
          <p:cNvPr id="3" name="Subtitle 2">
            <a:extLst>
              <a:ext uri="{FF2B5EF4-FFF2-40B4-BE49-F238E27FC236}">
                <a16:creationId xmlns:a16="http://schemas.microsoft.com/office/drawing/2014/main" id="{30DF29A3-9C3F-8446-96AF-14FA321C4041}"/>
              </a:ext>
            </a:extLst>
          </p:cNvPr>
          <p:cNvSpPr>
            <a:spLocks noGrp="1"/>
          </p:cNvSpPr>
          <p:nvPr>
            <p:ph type="subTitle" idx="1"/>
          </p:nvPr>
        </p:nvSpPr>
        <p:spPr/>
        <p:txBody>
          <a:bodyPr/>
          <a:lstStyle/>
          <a:p>
            <a:r>
              <a:rPr lang="en-US" dirty="0"/>
              <a:t>Honors English</a:t>
            </a:r>
          </a:p>
          <a:p>
            <a:r>
              <a:rPr lang="en-US" dirty="0"/>
              <a:t>Mrs. Novotny</a:t>
            </a:r>
          </a:p>
        </p:txBody>
      </p:sp>
    </p:spTree>
    <p:extLst>
      <p:ext uri="{BB962C8B-B14F-4D97-AF65-F5344CB8AC3E}">
        <p14:creationId xmlns:p14="http://schemas.microsoft.com/office/powerpoint/2010/main" val="3885014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D6661-0574-804E-8E14-733739F84339}"/>
              </a:ext>
            </a:extLst>
          </p:cNvPr>
          <p:cNvSpPr>
            <a:spLocks noGrp="1"/>
          </p:cNvSpPr>
          <p:nvPr>
            <p:ph type="title"/>
          </p:nvPr>
        </p:nvSpPr>
        <p:spPr>
          <a:xfrm>
            <a:off x="838200" y="365125"/>
            <a:ext cx="10515600" cy="1325563"/>
          </a:xfrm>
        </p:spPr>
        <p:txBody>
          <a:bodyPr/>
          <a:lstStyle/>
          <a:p>
            <a:r>
              <a:rPr lang="en-US"/>
              <a:t>Discussion Ch 1-2</a:t>
            </a:r>
            <a:endParaRPr lang="en-US" dirty="0"/>
          </a:p>
        </p:txBody>
      </p:sp>
      <p:sp>
        <p:nvSpPr>
          <p:cNvPr id="3" name="Content Placeholder 2">
            <a:extLst>
              <a:ext uri="{FF2B5EF4-FFF2-40B4-BE49-F238E27FC236}">
                <a16:creationId xmlns:a16="http://schemas.microsoft.com/office/drawing/2014/main" id="{2FD51756-0F0B-CA4D-A837-13FD7015A433}"/>
              </a:ext>
            </a:extLst>
          </p:cNvPr>
          <p:cNvSpPr>
            <a:spLocks noGrp="1"/>
          </p:cNvSpPr>
          <p:nvPr>
            <p:ph sz="half" idx="1"/>
          </p:nvPr>
        </p:nvSpPr>
        <p:spPr>
          <a:xfrm>
            <a:off x="838200" y="1825625"/>
            <a:ext cx="5181600" cy="4351338"/>
          </a:xfrm>
        </p:spPr>
        <p:txBody>
          <a:bodyPr/>
          <a:lstStyle/>
          <a:p>
            <a:r>
              <a:rPr lang="en-US" dirty="0"/>
              <a:t>Symbols:</a:t>
            </a:r>
          </a:p>
          <a:p>
            <a:pPr lvl="1"/>
            <a:r>
              <a:rPr lang="en-US" dirty="0"/>
              <a:t>Cold</a:t>
            </a:r>
          </a:p>
          <a:p>
            <a:pPr lvl="1"/>
            <a:r>
              <a:rPr lang="en-US" dirty="0"/>
              <a:t>Ulcer</a:t>
            </a:r>
          </a:p>
          <a:p>
            <a:pPr lvl="1"/>
            <a:r>
              <a:rPr lang="en-US" dirty="0"/>
              <a:t>Big Brother</a:t>
            </a:r>
          </a:p>
          <a:p>
            <a:pPr lvl="1"/>
            <a:endParaRPr lang="en-US" dirty="0"/>
          </a:p>
          <a:p>
            <a:r>
              <a:rPr lang="en-US" dirty="0"/>
              <a:t>Characters</a:t>
            </a:r>
          </a:p>
          <a:p>
            <a:pPr lvl="1"/>
            <a:r>
              <a:rPr lang="en-US" dirty="0"/>
              <a:t>Girl</a:t>
            </a:r>
          </a:p>
          <a:p>
            <a:pPr lvl="1"/>
            <a:r>
              <a:rPr lang="en-US" dirty="0"/>
              <a:t>O’Brien</a:t>
            </a:r>
          </a:p>
          <a:p>
            <a:pPr lvl="1"/>
            <a:r>
              <a:rPr lang="en-US" dirty="0"/>
              <a:t>Mrs. Parsons</a:t>
            </a:r>
          </a:p>
          <a:p>
            <a:pPr lvl="1"/>
            <a:endParaRPr lang="en-US" dirty="0"/>
          </a:p>
          <a:p>
            <a:pPr lvl="1"/>
            <a:endParaRPr lang="en-US" dirty="0"/>
          </a:p>
          <a:p>
            <a:pPr lvl="1"/>
            <a:endParaRPr lang="en-US" dirty="0"/>
          </a:p>
        </p:txBody>
      </p:sp>
      <p:sp>
        <p:nvSpPr>
          <p:cNvPr id="4" name="Content Placeholder 3">
            <a:extLst>
              <a:ext uri="{FF2B5EF4-FFF2-40B4-BE49-F238E27FC236}">
                <a16:creationId xmlns:a16="http://schemas.microsoft.com/office/drawing/2014/main" id="{D24BC6BE-DE04-4B48-AA9F-7BDC8E157024}"/>
              </a:ext>
            </a:extLst>
          </p:cNvPr>
          <p:cNvSpPr>
            <a:spLocks noGrp="1"/>
          </p:cNvSpPr>
          <p:nvPr>
            <p:ph sz="half" idx="2"/>
          </p:nvPr>
        </p:nvSpPr>
        <p:spPr>
          <a:xfrm>
            <a:off x="6172200" y="1825625"/>
            <a:ext cx="5181600" cy="4351338"/>
          </a:xfrm>
        </p:spPr>
        <p:txBody>
          <a:bodyPr/>
          <a:lstStyle/>
          <a:p>
            <a:r>
              <a:rPr lang="en-US" dirty="0"/>
              <a:t>Themes</a:t>
            </a:r>
          </a:p>
          <a:p>
            <a:pPr lvl="1"/>
            <a:r>
              <a:rPr lang="en-US" dirty="0"/>
              <a:t>Importance of individual thought</a:t>
            </a:r>
          </a:p>
          <a:p>
            <a:pPr lvl="1"/>
            <a:r>
              <a:rPr lang="en-US" dirty="0"/>
              <a:t>Importance of sexuality</a:t>
            </a:r>
          </a:p>
          <a:p>
            <a:pPr lvl="1"/>
            <a:r>
              <a:rPr lang="en-US" dirty="0"/>
              <a:t>Power of hate</a:t>
            </a:r>
          </a:p>
          <a:p>
            <a:pPr lvl="1"/>
            <a:endParaRPr lang="en-US" dirty="0"/>
          </a:p>
        </p:txBody>
      </p:sp>
    </p:spTree>
    <p:extLst>
      <p:ext uri="{BB962C8B-B14F-4D97-AF65-F5344CB8AC3E}">
        <p14:creationId xmlns:p14="http://schemas.microsoft.com/office/powerpoint/2010/main" val="1423128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6923C-574F-1B42-AD74-DA1ABD3951D2}"/>
              </a:ext>
            </a:extLst>
          </p:cNvPr>
          <p:cNvSpPr>
            <a:spLocks noGrp="1"/>
          </p:cNvSpPr>
          <p:nvPr>
            <p:ph type="title"/>
          </p:nvPr>
        </p:nvSpPr>
        <p:spPr/>
        <p:txBody>
          <a:bodyPr/>
          <a:lstStyle/>
          <a:p>
            <a:r>
              <a:rPr lang="en-US" dirty="0"/>
              <a:t>Day 4:  Sit in your </a:t>
            </a:r>
            <a:r>
              <a:rPr lang="en-US" dirty="0">
                <a:solidFill>
                  <a:srgbClr val="FF0000"/>
                </a:solidFill>
              </a:rPr>
              <a:t>Color Groups</a:t>
            </a:r>
          </a:p>
        </p:txBody>
      </p:sp>
      <p:sp>
        <p:nvSpPr>
          <p:cNvPr id="5" name="Content Placeholder 4">
            <a:extLst>
              <a:ext uri="{FF2B5EF4-FFF2-40B4-BE49-F238E27FC236}">
                <a16:creationId xmlns:a16="http://schemas.microsoft.com/office/drawing/2014/main" id="{75D7601A-30F1-1648-A9BF-A83CC4AF2649}"/>
              </a:ext>
            </a:extLst>
          </p:cNvPr>
          <p:cNvSpPr>
            <a:spLocks noGrp="1"/>
          </p:cNvSpPr>
          <p:nvPr>
            <p:ph idx="1"/>
          </p:nvPr>
        </p:nvSpPr>
        <p:spPr/>
        <p:txBody>
          <a:bodyPr/>
          <a:lstStyle/>
          <a:p>
            <a:r>
              <a:rPr lang="en-US" dirty="0"/>
              <a:t>SWBAT:  understand Winston’s internal struggle with his memories and his reality.</a:t>
            </a:r>
          </a:p>
          <a:p>
            <a:endParaRPr lang="en-US" dirty="0"/>
          </a:p>
          <a:p>
            <a:r>
              <a:rPr lang="en-US" dirty="0"/>
              <a:t>RQ</a:t>
            </a:r>
          </a:p>
          <a:p>
            <a:r>
              <a:rPr lang="en-US" dirty="0"/>
              <a:t>Journal</a:t>
            </a:r>
          </a:p>
          <a:p>
            <a:r>
              <a:rPr lang="en-US" dirty="0"/>
              <a:t>Discussion</a:t>
            </a:r>
          </a:p>
          <a:p>
            <a:endParaRPr lang="en-US" dirty="0"/>
          </a:p>
          <a:p>
            <a:r>
              <a:rPr lang="en-US" dirty="0"/>
              <a:t>Reflection: What is Winston’s role in spreading  “fake news”?  How do you feel about the ease that he does this?  </a:t>
            </a:r>
          </a:p>
        </p:txBody>
      </p:sp>
    </p:spTree>
    <p:extLst>
      <p:ext uri="{BB962C8B-B14F-4D97-AF65-F5344CB8AC3E}">
        <p14:creationId xmlns:p14="http://schemas.microsoft.com/office/powerpoint/2010/main" val="1421132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1F2BB-0413-FE49-8AE0-59164448A27E}"/>
              </a:ext>
            </a:extLst>
          </p:cNvPr>
          <p:cNvSpPr>
            <a:spLocks noGrp="1"/>
          </p:cNvSpPr>
          <p:nvPr>
            <p:ph type="title"/>
          </p:nvPr>
        </p:nvSpPr>
        <p:spPr>
          <a:xfrm>
            <a:off x="838200" y="365126"/>
            <a:ext cx="10515600" cy="315912"/>
          </a:xfrm>
        </p:spPr>
        <p:txBody>
          <a:bodyPr>
            <a:normAutofit fontScale="90000"/>
          </a:bodyPr>
          <a:lstStyle/>
          <a:p>
            <a:r>
              <a:rPr lang="en-US" dirty="0"/>
              <a:t>Pt 1 Ch 3-4 RQ</a:t>
            </a:r>
          </a:p>
        </p:txBody>
      </p:sp>
      <p:sp>
        <p:nvSpPr>
          <p:cNvPr id="3" name="Content Placeholder 2">
            <a:extLst>
              <a:ext uri="{FF2B5EF4-FFF2-40B4-BE49-F238E27FC236}">
                <a16:creationId xmlns:a16="http://schemas.microsoft.com/office/drawing/2014/main" id="{285A2D08-859E-2E42-AE41-4C0418B628FF}"/>
              </a:ext>
            </a:extLst>
          </p:cNvPr>
          <p:cNvSpPr>
            <a:spLocks noGrp="1"/>
          </p:cNvSpPr>
          <p:nvPr>
            <p:ph idx="1"/>
          </p:nvPr>
        </p:nvSpPr>
        <p:spPr>
          <a:xfrm>
            <a:off x="838200" y="893134"/>
            <a:ext cx="10515600" cy="5599739"/>
          </a:xfrm>
        </p:spPr>
        <p:txBody>
          <a:bodyPr/>
          <a:lstStyle/>
          <a:p>
            <a:pPr marL="514350" indent="-514350">
              <a:buFont typeface="+mj-lt"/>
              <a:buAutoNum type="arabicPeriod"/>
            </a:pPr>
            <a:r>
              <a:rPr lang="en-US" dirty="0"/>
              <a:t>What is Winston’s belief about his mother?</a:t>
            </a:r>
          </a:p>
          <a:p>
            <a:pPr marL="514350" indent="-514350">
              <a:buFont typeface="+mj-lt"/>
              <a:buAutoNum type="arabicPeriod"/>
            </a:pPr>
            <a:r>
              <a:rPr lang="en-US" dirty="0"/>
              <a:t>Whoever controls the past controls the ______________.</a:t>
            </a:r>
          </a:p>
          <a:p>
            <a:pPr marL="514350" indent="-514350">
              <a:buFont typeface="+mj-lt"/>
              <a:buAutoNum type="arabicPeriod"/>
            </a:pPr>
            <a:r>
              <a:rPr lang="en-US" dirty="0"/>
              <a:t>Whoever controls the present controls the _____________.</a:t>
            </a:r>
          </a:p>
          <a:p>
            <a:pPr marL="514350" indent="-514350">
              <a:buFont typeface="+mj-lt"/>
              <a:buAutoNum type="arabicPeriod"/>
            </a:pPr>
            <a:r>
              <a:rPr lang="en-US" dirty="0"/>
              <a:t>What was the lie that the party told about aviation?</a:t>
            </a:r>
          </a:p>
          <a:p>
            <a:pPr marL="514350" indent="-514350">
              <a:buFont typeface="+mj-lt"/>
              <a:buAutoNum type="arabicPeriod"/>
            </a:pPr>
            <a:r>
              <a:rPr lang="en-US" dirty="0"/>
              <a:t>What happens when Winston stops doing his exercises?</a:t>
            </a:r>
          </a:p>
          <a:p>
            <a:pPr marL="514350" indent="-514350">
              <a:buFont typeface="+mj-lt"/>
              <a:buAutoNum type="arabicPeriod"/>
            </a:pPr>
            <a:r>
              <a:rPr lang="en-US" dirty="0"/>
              <a:t>What is  ironic about  Winston’s primary job at the Ministry of Truth?</a:t>
            </a:r>
          </a:p>
          <a:p>
            <a:pPr marL="514350" indent="-514350">
              <a:buFont typeface="+mj-lt"/>
              <a:buAutoNum type="arabicPeriod"/>
            </a:pPr>
            <a:r>
              <a:rPr lang="en-US" dirty="0"/>
              <a:t>What is an unperson?</a:t>
            </a:r>
          </a:p>
          <a:p>
            <a:pPr marL="514350" indent="-514350">
              <a:buFont typeface="+mj-lt"/>
              <a:buAutoNum type="arabicPeriod"/>
            </a:pPr>
            <a:r>
              <a:rPr lang="en-US" dirty="0"/>
              <a:t>Who was Comrade Ogilvy?</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255822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12F14-886C-7244-B1B5-FE70AE20B083}"/>
              </a:ext>
            </a:extLst>
          </p:cNvPr>
          <p:cNvSpPr>
            <a:spLocks noGrp="1"/>
          </p:cNvSpPr>
          <p:nvPr>
            <p:ph type="title"/>
          </p:nvPr>
        </p:nvSpPr>
        <p:spPr/>
        <p:txBody>
          <a:bodyPr/>
          <a:lstStyle/>
          <a:p>
            <a:r>
              <a:rPr lang="en-US" dirty="0"/>
              <a:t>Pt 1 Ch 3-4 RQ Key</a:t>
            </a:r>
          </a:p>
        </p:txBody>
      </p:sp>
      <p:sp>
        <p:nvSpPr>
          <p:cNvPr id="3" name="Content Placeholder 2">
            <a:extLst>
              <a:ext uri="{FF2B5EF4-FFF2-40B4-BE49-F238E27FC236}">
                <a16:creationId xmlns:a16="http://schemas.microsoft.com/office/drawing/2014/main" id="{6FD0DE4F-46D2-3641-857D-5B2540E0EFA5}"/>
              </a:ext>
            </a:extLst>
          </p:cNvPr>
          <p:cNvSpPr>
            <a:spLocks noGrp="1"/>
          </p:cNvSpPr>
          <p:nvPr>
            <p:ph idx="1"/>
          </p:nvPr>
        </p:nvSpPr>
        <p:spPr/>
        <p:txBody>
          <a:bodyPr>
            <a:normAutofit lnSpcReduction="10000"/>
          </a:bodyPr>
          <a:lstStyle/>
          <a:p>
            <a:pPr marL="514350" indent="-514350">
              <a:buFont typeface="+mj-lt"/>
              <a:buAutoNum type="arabicPeriod"/>
            </a:pPr>
            <a:r>
              <a:rPr lang="en-US" dirty="0"/>
              <a:t>She died so that he could live</a:t>
            </a:r>
          </a:p>
          <a:p>
            <a:pPr marL="514350" indent="-514350">
              <a:buFont typeface="+mj-lt"/>
              <a:buAutoNum type="arabicPeriod"/>
            </a:pPr>
            <a:r>
              <a:rPr lang="en-US" dirty="0"/>
              <a:t>Future</a:t>
            </a:r>
          </a:p>
          <a:p>
            <a:pPr marL="514350" indent="-514350">
              <a:buFont typeface="+mj-lt"/>
              <a:buAutoNum type="arabicPeriod"/>
            </a:pPr>
            <a:r>
              <a:rPr lang="en-US" dirty="0"/>
              <a:t>Past</a:t>
            </a:r>
          </a:p>
          <a:p>
            <a:pPr marL="514350" indent="-514350">
              <a:buFont typeface="+mj-lt"/>
              <a:buAutoNum type="arabicPeriod"/>
            </a:pPr>
            <a:r>
              <a:rPr lang="en-US" dirty="0"/>
              <a:t>The party invented airplanes</a:t>
            </a:r>
          </a:p>
          <a:p>
            <a:pPr marL="514350" indent="-514350">
              <a:buFont typeface="+mj-lt"/>
              <a:buAutoNum type="arabicPeriod"/>
            </a:pPr>
            <a:r>
              <a:rPr lang="en-US" dirty="0"/>
              <a:t>The instructor yells at him through the telescreen</a:t>
            </a:r>
          </a:p>
          <a:p>
            <a:pPr marL="514350" indent="-514350">
              <a:buFont typeface="+mj-lt"/>
              <a:buAutoNum type="arabicPeriod"/>
            </a:pPr>
            <a:r>
              <a:rPr lang="en-US" dirty="0"/>
              <a:t>He works in the ministry of truth but tells lies/changes the truth to favor BB</a:t>
            </a:r>
          </a:p>
          <a:p>
            <a:pPr marL="514350" indent="-514350">
              <a:buFont typeface="+mj-lt"/>
              <a:buAutoNum type="arabicPeriod"/>
            </a:pPr>
            <a:r>
              <a:rPr lang="en-US" dirty="0"/>
              <a:t>Someone who has been vaporized </a:t>
            </a:r>
          </a:p>
          <a:p>
            <a:pPr marL="514350" indent="-514350">
              <a:buFont typeface="+mj-lt"/>
              <a:buAutoNum type="arabicPeriod"/>
            </a:pPr>
            <a:r>
              <a:rPr lang="en-US" dirty="0"/>
              <a:t>A fake person that Winston invented to make BB look successful</a:t>
            </a:r>
          </a:p>
        </p:txBody>
      </p:sp>
    </p:spTree>
    <p:extLst>
      <p:ext uri="{BB962C8B-B14F-4D97-AF65-F5344CB8AC3E}">
        <p14:creationId xmlns:p14="http://schemas.microsoft.com/office/powerpoint/2010/main" val="3476555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E159A-F0E6-2143-B755-172FCF5B0B50}"/>
              </a:ext>
            </a:extLst>
          </p:cNvPr>
          <p:cNvSpPr>
            <a:spLocks noGrp="1"/>
          </p:cNvSpPr>
          <p:nvPr>
            <p:ph type="title"/>
          </p:nvPr>
        </p:nvSpPr>
        <p:spPr/>
        <p:txBody>
          <a:bodyPr/>
          <a:lstStyle/>
          <a:p>
            <a:r>
              <a:rPr lang="en-US" dirty="0"/>
              <a:t>Journal #2</a:t>
            </a:r>
          </a:p>
        </p:txBody>
      </p:sp>
      <p:sp>
        <p:nvSpPr>
          <p:cNvPr id="3" name="Content Placeholder 2">
            <a:extLst>
              <a:ext uri="{FF2B5EF4-FFF2-40B4-BE49-F238E27FC236}">
                <a16:creationId xmlns:a16="http://schemas.microsoft.com/office/drawing/2014/main" id="{DC73257D-F46F-1640-BE5E-B52EA0ADD9DD}"/>
              </a:ext>
            </a:extLst>
          </p:cNvPr>
          <p:cNvSpPr>
            <a:spLocks noGrp="1"/>
          </p:cNvSpPr>
          <p:nvPr>
            <p:ph idx="1"/>
          </p:nvPr>
        </p:nvSpPr>
        <p:spPr/>
        <p:txBody>
          <a:bodyPr/>
          <a:lstStyle/>
          <a:p>
            <a:r>
              <a:rPr lang="en-US" dirty="0"/>
              <a:t>Could you work for a company that went against your moral beliefs? What if that was your only choice of employment?  When are we all forced to keep our true feelings hidden in order to remain part of the society from which we belong?</a:t>
            </a:r>
          </a:p>
        </p:txBody>
      </p:sp>
      <p:sp>
        <p:nvSpPr>
          <p:cNvPr id="4" name="TextBox 3">
            <a:extLst>
              <a:ext uri="{FF2B5EF4-FFF2-40B4-BE49-F238E27FC236}">
                <a16:creationId xmlns:a16="http://schemas.microsoft.com/office/drawing/2014/main" id="{B018F0B3-75FE-3047-A093-8F11ADFF888E}"/>
              </a:ext>
            </a:extLst>
          </p:cNvPr>
          <p:cNvSpPr txBox="1"/>
          <p:nvPr/>
        </p:nvSpPr>
        <p:spPr>
          <a:xfrm>
            <a:off x="10590028" y="-106326"/>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214839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CD18F-8B9F-FB4B-9C76-97890D4AD2C4}"/>
              </a:ext>
            </a:extLst>
          </p:cNvPr>
          <p:cNvSpPr>
            <a:spLocks noGrp="1"/>
          </p:cNvSpPr>
          <p:nvPr>
            <p:ph type="title"/>
          </p:nvPr>
        </p:nvSpPr>
        <p:spPr>
          <a:xfrm>
            <a:off x="838200" y="173740"/>
            <a:ext cx="10515600" cy="719396"/>
          </a:xfrm>
        </p:spPr>
        <p:txBody>
          <a:bodyPr/>
          <a:lstStyle/>
          <a:p>
            <a:r>
              <a:rPr lang="en-US" dirty="0"/>
              <a:t>Discussion</a:t>
            </a:r>
          </a:p>
        </p:txBody>
      </p:sp>
      <p:sp>
        <p:nvSpPr>
          <p:cNvPr id="3" name="Content Placeholder 2">
            <a:extLst>
              <a:ext uri="{FF2B5EF4-FFF2-40B4-BE49-F238E27FC236}">
                <a16:creationId xmlns:a16="http://schemas.microsoft.com/office/drawing/2014/main" id="{761B33C3-014B-7F40-9A02-488C4F237663}"/>
              </a:ext>
            </a:extLst>
          </p:cNvPr>
          <p:cNvSpPr>
            <a:spLocks noGrp="1"/>
          </p:cNvSpPr>
          <p:nvPr>
            <p:ph idx="1"/>
          </p:nvPr>
        </p:nvSpPr>
        <p:spPr>
          <a:xfrm>
            <a:off x="356191" y="893136"/>
            <a:ext cx="11070265" cy="5791125"/>
          </a:xfrm>
        </p:spPr>
        <p:txBody>
          <a:bodyPr>
            <a:normAutofit fontScale="92500" lnSpcReduction="20000"/>
          </a:bodyPr>
          <a:lstStyle/>
          <a:p>
            <a:pPr marL="0" indent="0">
              <a:buNone/>
            </a:pPr>
            <a:r>
              <a:rPr lang="en-US" dirty="0"/>
              <a:t>THE TRUTH??????</a:t>
            </a:r>
          </a:p>
          <a:p>
            <a:pPr marL="0" indent="0">
              <a:buNone/>
            </a:pPr>
            <a:endParaRPr lang="en-US" dirty="0"/>
          </a:p>
          <a:p>
            <a:r>
              <a:rPr lang="en-US" dirty="0"/>
              <a:t>Family</a:t>
            </a:r>
          </a:p>
          <a:p>
            <a:r>
              <a:rPr lang="en-US" dirty="0"/>
              <a:t>Past</a:t>
            </a:r>
          </a:p>
          <a:p>
            <a:r>
              <a:rPr lang="en-US" dirty="0"/>
              <a:t>Job</a:t>
            </a:r>
          </a:p>
          <a:p>
            <a:r>
              <a:rPr lang="en-US" dirty="0"/>
              <a:t>Statistics</a:t>
            </a:r>
          </a:p>
          <a:p>
            <a:endParaRPr lang="en-US" dirty="0"/>
          </a:p>
          <a:p>
            <a:r>
              <a:rPr lang="en-US" dirty="0"/>
              <a:t>How weak minded are we????</a:t>
            </a:r>
          </a:p>
          <a:p>
            <a:endParaRPr lang="en-US" dirty="0"/>
          </a:p>
          <a:p>
            <a:r>
              <a:rPr lang="en-US" dirty="0">
                <a:hlinkClick r:id="rId2"/>
              </a:rPr>
              <a:t>https://youtu.be/CY9xOPTpk4o</a:t>
            </a:r>
            <a:endParaRPr lang="en-US" dirty="0"/>
          </a:p>
          <a:p>
            <a:endParaRPr lang="en-US" dirty="0"/>
          </a:p>
          <a:p>
            <a:r>
              <a:rPr lang="en-US" dirty="0"/>
              <a:t>Why were we so quick to believe the 30 seconds of a video? Has this sort of selective media become too familiar in our world?</a:t>
            </a:r>
          </a:p>
          <a:p>
            <a:pPr marL="0" indent="0">
              <a:buNone/>
            </a:pPr>
            <a:r>
              <a:rPr lang="en-US" dirty="0"/>
              <a:t>	</a:t>
            </a:r>
          </a:p>
        </p:txBody>
      </p:sp>
    </p:spTree>
    <p:extLst>
      <p:ext uri="{BB962C8B-B14F-4D97-AF65-F5344CB8AC3E}">
        <p14:creationId xmlns:p14="http://schemas.microsoft.com/office/powerpoint/2010/main" val="4218417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BA87A-A601-9D4E-9157-BF80518D18ED}"/>
              </a:ext>
            </a:extLst>
          </p:cNvPr>
          <p:cNvSpPr>
            <a:spLocks noGrp="1"/>
          </p:cNvSpPr>
          <p:nvPr>
            <p:ph type="title"/>
          </p:nvPr>
        </p:nvSpPr>
        <p:spPr/>
        <p:txBody>
          <a:bodyPr/>
          <a:lstStyle/>
          <a:p>
            <a:r>
              <a:rPr lang="en-US" dirty="0"/>
              <a:t>Day 5:  Sit with your </a:t>
            </a:r>
            <a:r>
              <a:rPr lang="en-US" dirty="0">
                <a:solidFill>
                  <a:srgbClr val="FF0000"/>
                </a:solidFill>
              </a:rPr>
              <a:t>Number Groups</a:t>
            </a:r>
          </a:p>
        </p:txBody>
      </p:sp>
      <p:sp>
        <p:nvSpPr>
          <p:cNvPr id="3" name="Content Placeholder 2">
            <a:extLst>
              <a:ext uri="{FF2B5EF4-FFF2-40B4-BE49-F238E27FC236}">
                <a16:creationId xmlns:a16="http://schemas.microsoft.com/office/drawing/2014/main" id="{E5A6AF17-AB4A-7342-98DD-71C3CEF396EA}"/>
              </a:ext>
            </a:extLst>
          </p:cNvPr>
          <p:cNvSpPr>
            <a:spLocks noGrp="1"/>
          </p:cNvSpPr>
          <p:nvPr>
            <p:ph idx="1"/>
          </p:nvPr>
        </p:nvSpPr>
        <p:spPr/>
        <p:txBody>
          <a:bodyPr>
            <a:normAutofit lnSpcReduction="10000"/>
          </a:bodyPr>
          <a:lstStyle/>
          <a:p>
            <a:r>
              <a:rPr lang="en-US" dirty="0"/>
              <a:t>SWBAT:  understand the idea of being alive.</a:t>
            </a:r>
          </a:p>
          <a:p>
            <a:endParaRPr lang="en-US" dirty="0"/>
          </a:p>
          <a:p>
            <a:r>
              <a:rPr lang="en-US" dirty="0"/>
              <a:t>RQ</a:t>
            </a:r>
          </a:p>
          <a:p>
            <a:r>
              <a:rPr lang="en-US" dirty="0"/>
              <a:t>Journal</a:t>
            </a:r>
          </a:p>
          <a:p>
            <a:r>
              <a:rPr lang="en-US" dirty="0"/>
              <a:t>Discussion</a:t>
            </a:r>
          </a:p>
          <a:p>
            <a:endParaRPr lang="en-US" dirty="0"/>
          </a:p>
          <a:p>
            <a:r>
              <a:rPr lang="en-US" dirty="0"/>
              <a:t>Reflection:  How do you feel about the shrinking of their language?  What happens when people can no longer verbally share what has happened to them?  What happens when we can no longer read what is written?  </a:t>
            </a:r>
          </a:p>
        </p:txBody>
      </p:sp>
    </p:spTree>
    <p:extLst>
      <p:ext uri="{BB962C8B-B14F-4D97-AF65-F5344CB8AC3E}">
        <p14:creationId xmlns:p14="http://schemas.microsoft.com/office/powerpoint/2010/main" val="2704308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FEE46-3C88-D34D-A632-C466ABB921DE}"/>
              </a:ext>
            </a:extLst>
          </p:cNvPr>
          <p:cNvSpPr>
            <a:spLocks noGrp="1"/>
          </p:cNvSpPr>
          <p:nvPr>
            <p:ph type="title"/>
          </p:nvPr>
        </p:nvSpPr>
        <p:spPr>
          <a:xfrm>
            <a:off x="838200" y="365125"/>
            <a:ext cx="10515600" cy="740661"/>
          </a:xfrm>
        </p:spPr>
        <p:txBody>
          <a:bodyPr/>
          <a:lstStyle/>
          <a:p>
            <a:r>
              <a:rPr lang="en-US" dirty="0"/>
              <a:t>Pt 1 Ch 5 RQ</a:t>
            </a:r>
          </a:p>
        </p:txBody>
      </p:sp>
      <p:sp>
        <p:nvSpPr>
          <p:cNvPr id="3" name="Content Placeholder 2">
            <a:extLst>
              <a:ext uri="{FF2B5EF4-FFF2-40B4-BE49-F238E27FC236}">
                <a16:creationId xmlns:a16="http://schemas.microsoft.com/office/drawing/2014/main" id="{C15D6CD0-4825-4546-BECE-4B27436606CF}"/>
              </a:ext>
            </a:extLst>
          </p:cNvPr>
          <p:cNvSpPr>
            <a:spLocks noGrp="1"/>
          </p:cNvSpPr>
          <p:nvPr>
            <p:ph idx="1"/>
          </p:nvPr>
        </p:nvSpPr>
        <p:spPr>
          <a:xfrm>
            <a:off x="838200" y="1318437"/>
            <a:ext cx="10515600" cy="4858526"/>
          </a:xfrm>
        </p:spPr>
        <p:txBody>
          <a:bodyPr>
            <a:normAutofit lnSpcReduction="10000"/>
          </a:bodyPr>
          <a:lstStyle/>
          <a:p>
            <a:pPr marL="514350" indent="-514350">
              <a:buFont typeface="+mj-lt"/>
              <a:buAutoNum type="arabicPeriod"/>
            </a:pPr>
            <a:r>
              <a:rPr lang="en-US" dirty="0"/>
              <a:t>What does Syme specialize in?</a:t>
            </a:r>
          </a:p>
          <a:p>
            <a:pPr marL="514350" indent="-514350">
              <a:buFont typeface="+mj-lt"/>
              <a:buAutoNum type="arabicPeriod"/>
            </a:pPr>
            <a:r>
              <a:rPr lang="en-US" dirty="0"/>
              <a:t>When language is narrowed, what can the government most easily do to its people?</a:t>
            </a:r>
          </a:p>
          <a:p>
            <a:pPr marL="514350" indent="-514350">
              <a:buFont typeface="+mj-lt"/>
              <a:buAutoNum type="arabicPeriod"/>
            </a:pPr>
            <a:r>
              <a:rPr lang="en-US" dirty="0"/>
              <a:t>What location does Winston refer to as “ill-omened”?</a:t>
            </a:r>
          </a:p>
          <a:p>
            <a:pPr marL="514350" indent="-514350">
              <a:buFont typeface="+mj-lt"/>
              <a:buAutoNum type="arabicPeriod"/>
            </a:pPr>
            <a:r>
              <a:rPr lang="en-US" dirty="0"/>
              <a:t>Who is Mr. Parsons?</a:t>
            </a:r>
          </a:p>
          <a:p>
            <a:pPr marL="514350" indent="-514350">
              <a:buFont typeface="+mj-lt"/>
              <a:buAutoNum type="arabicPeriod"/>
            </a:pPr>
            <a:r>
              <a:rPr lang="en-US" dirty="0"/>
              <a:t>Why is Mr. Parsons proud of his daughter?</a:t>
            </a:r>
          </a:p>
          <a:p>
            <a:pPr marL="514350" indent="-514350">
              <a:buFont typeface="+mj-lt"/>
              <a:buAutoNum type="arabicPeriod"/>
            </a:pPr>
            <a:r>
              <a:rPr lang="en-US" dirty="0"/>
              <a:t>According to Winston, everything that he remembered had decreased in rations except for this thing.</a:t>
            </a:r>
          </a:p>
          <a:p>
            <a:pPr marL="514350" indent="-514350">
              <a:buFont typeface="+mj-lt"/>
              <a:buAutoNum type="arabicPeriod"/>
            </a:pPr>
            <a:r>
              <a:rPr lang="en-US" dirty="0"/>
              <a:t>What does Winston suspect about the girl from the fiction department after they made eye contact?</a:t>
            </a:r>
          </a:p>
          <a:p>
            <a:pPr marL="514350" indent="-514350">
              <a:buFont typeface="+mj-lt"/>
              <a:buAutoNum type="arabicPeriod"/>
            </a:pPr>
            <a:r>
              <a:rPr lang="en-US" dirty="0"/>
              <a:t>How are children able to successfully spy on other people?</a:t>
            </a:r>
          </a:p>
        </p:txBody>
      </p:sp>
    </p:spTree>
    <p:extLst>
      <p:ext uri="{BB962C8B-B14F-4D97-AF65-F5344CB8AC3E}">
        <p14:creationId xmlns:p14="http://schemas.microsoft.com/office/powerpoint/2010/main" val="1684720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75FB8-042D-7E45-84E8-29F00B2A2D1E}"/>
              </a:ext>
            </a:extLst>
          </p:cNvPr>
          <p:cNvSpPr>
            <a:spLocks noGrp="1"/>
          </p:cNvSpPr>
          <p:nvPr>
            <p:ph type="title"/>
          </p:nvPr>
        </p:nvSpPr>
        <p:spPr/>
        <p:txBody>
          <a:bodyPr/>
          <a:lstStyle/>
          <a:p>
            <a:r>
              <a:rPr lang="en-US" dirty="0"/>
              <a:t>Ch 5 RQ Key</a:t>
            </a:r>
          </a:p>
        </p:txBody>
      </p:sp>
      <p:sp>
        <p:nvSpPr>
          <p:cNvPr id="3" name="Content Placeholder 2">
            <a:extLst>
              <a:ext uri="{FF2B5EF4-FFF2-40B4-BE49-F238E27FC236}">
                <a16:creationId xmlns:a16="http://schemas.microsoft.com/office/drawing/2014/main" id="{367E6A12-FF5F-0E49-8744-57482A50D1EC}"/>
              </a:ext>
            </a:extLst>
          </p:cNvPr>
          <p:cNvSpPr>
            <a:spLocks noGrp="1"/>
          </p:cNvSpPr>
          <p:nvPr>
            <p:ph idx="1"/>
          </p:nvPr>
        </p:nvSpPr>
        <p:spPr/>
        <p:txBody>
          <a:bodyPr/>
          <a:lstStyle/>
          <a:p>
            <a:pPr marL="514350" indent="-514350">
              <a:buFont typeface="+mj-lt"/>
              <a:buAutoNum type="arabicPeriod"/>
            </a:pPr>
            <a:r>
              <a:rPr lang="en-US" dirty="0"/>
              <a:t>Newspeak</a:t>
            </a:r>
          </a:p>
          <a:p>
            <a:pPr marL="514350" indent="-514350">
              <a:buFont typeface="+mj-lt"/>
              <a:buAutoNum type="arabicPeriod"/>
            </a:pPr>
            <a:r>
              <a:rPr lang="en-US" dirty="0"/>
              <a:t>Control them/make them more likely to obey</a:t>
            </a:r>
          </a:p>
          <a:p>
            <a:pPr marL="514350" indent="-514350">
              <a:buFont typeface="+mj-lt"/>
              <a:buAutoNum type="arabicPeriod"/>
            </a:pPr>
            <a:r>
              <a:rPr lang="en-US" dirty="0"/>
              <a:t>The Chestnut Tree Café</a:t>
            </a:r>
          </a:p>
          <a:p>
            <a:pPr marL="514350" indent="-514350">
              <a:buFont typeface="+mj-lt"/>
              <a:buAutoNum type="arabicPeriod"/>
            </a:pPr>
            <a:r>
              <a:rPr lang="en-US" dirty="0"/>
              <a:t>Winston’s neighbor/Winston’s co-worker</a:t>
            </a:r>
          </a:p>
          <a:p>
            <a:pPr marL="514350" indent="-514350">
              <a:buFont typeface="+mj-lt"/>
              <a:buAutoNum type="arabicPeriod"/>
            </a:pPr>
            <a:r>
              <a:rPr lang="en-US" dirty="0"/>
              <a:t>She turned someone in to the thought police</a:t>
            </a:r>
          </a:p>
          <a:p>
            <a:pPr marL="514350" indent="-514350">
              <a:buFont typeface="+mj-lt"/>
              <a:buAutoNum type="arabicPeriod"/>
            </a:pPr>
            <a:r>
              <a:rPr lang="en-US" dirty="0"/>
              <a:t>Gin</a:t>
            </a:r>
          </a:p>
          <a:p>
            <a:pPr marL="514350" indent="-514350">
              <a:buFont typeface="+mj-lt"/>
              <a:buAutoNum type="arabicPeriod"/>
            </a:pPr>
            <a:r>
              <a:rPr lang="en-US" dirty="0"/>
              <a:t>She is following him</a:t>
            </a:r>
          </a:p>
          <a:p>
            <a:pPr marL="514350" indent="-514350">
              <a:buFont typeface="+mj-lt"/>
              <a:buAutoNum type="arabicPeriod"/>
            </a:pPr>
            <a:r>
              <a:rPr lang="en-US" dirty="0"/>
              <a:t>They listen through key holes</a:t>
            </a:r>
          </a:p>
          <a:p>
            <a:pPr marL="514350" indent="-514350">
              <a:buFont typeface="+mj-lt"/>
              <a:buAutoNum type="arabicPeriod"/>
            </a:pPr>
            <a:endParaRPr lang="en-US" dirty="0"/>
          </a:p>
        </p:txBody>
      </p:sp>
    </p:spTree>
    <p:extLst>
      <p:ext uri="{BB962C8B-B14F-4D97-AF65-F5344CB8AC3E}">
        <p14:creationId xmlns:p14="http://schemas.microsoft.com/office/powerpoint/2010/main" val="1467465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C780A-2C74-8B41-9E63-6E8BC2EEE006}"/>
              </a:ext>
            </a:extLst>
          </p:cNvPr>
          <p:cNvSpPr>
            <a:spLocks noGrp="1"/>
          </p:cNvSpPr>
          <p:nvPr>
            <p:ph type="title"/>
          </p:nvPr>
        </p:nvSpPr>
        <p:spPr/>
        <p:txBody>
          <a:bodyPr/>
          <a:lstStyle/>
          <a:p>
            <a:r>
              <a:rPr lang="en-US" dirty="0"/>
              <a:t>Journal #3</a:t>
            </a:r>
          </a:p>
        </p:txBody>
      </p:sp>
      <p:sp>
        <p:nvSpPr>
          <p:cNvPr id="3" name="Content Placeholder 2">
            <a:extLst>
              <a:ext uri="{FF2B5EF4-FFF2-40B4-BE49-F238E27FC236}">
                <a16:creationId xmlns:a16="http://schemas.microsoft.com/office/drawing/2014/main" id="{24E93E50-0508-2540-9458-F687BD900F91}"/>
              </a:ext>
            </a:extLst>
          </p:cNvPr>
          <p:cNvSpPr>
            <a:spLocks noGrp="1"/>
          </p:cNvSpPr>
          <p:nvPr>
            <p:ph idx="1"/>
          </p:nvPr>
        </p:nvSpPr>
        <p:spPr/>
        <p:txBody>
          <a:bodyPr/>
          <a:lstStyle/>
          <a:p>
            <a:r>
              <a:rPr lang="en-US" dirty="0"/>
              <a:t>Think about the changes that have happened to communication in the last fifty years.  What roles do the increase in social media and texting contrast with the decrease of letter writing and phone calls.  Do we speak in fragments?  Are we losing the art of language?  What about the way that we write?  Most students only get one year of cursive instruction, and then are never asked to write in cursive again.  When we lose the ability to read cursive, how can we read documents that are written in cursive (i.e. The Declaration of Independence and the Constitution).  Will we be able to actually prove that the words that are typed as those documents are really from those documents if we can no longer read them?</a:t>
            </a:r>
          </a:p>
        </p:txBody>
      </p:sp>
    </p:spTree>
    <p:extLst>
      <p:ext uri="{BB962C8B-B14F-4D97-AF65-F5344CB8AC3E}">
        <p14:creationId xmlns:p14="http://schemas.microsoft.com/office/powerpoint/2010/main" val="158054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0ECB9-E4AA-AF44-9394-FC426CFB82D0}"/>
              </a:ext>
            </a:extLst>
          </p:cNvPr>
          <p:cNvSpPr>
            <a:spLocks noGrp="1"/>
          </p:cNvSpPr>
          <p:nvPr>
            <p:ph type="title"/>
          </p:nvPr>
        </p:nvSpPr>
        <p:spPr/>
        <p:txBody>
          <a:bodyPr/>
          <a:lstStyle/>
          <a:p>
            <a:r>
              <a:rPr lang="en-US" dirty="0"/>
              <a:t>Day 1:  Sit in your </a:t>
            </a:r>
            <a:r>
              <a:rPr lang="en-US" dirty="0">
                <a:solidFill>
                  <a:srgbClr val="FF0000"/>
                </a:solidFill>
              </a:rPr>
              <a:t>Color Groups</a:t>
            </a:r>
          </a:p>
        </p:txBody>
      </p:sp>
      <p:sp>
        <p:nvSpPr>
          <p:cNvPr id="3" name="Content Placeholder 2">
            <a:extLst>
              <a:ext uri="{FF2B5EF4-FFF2-40B4-BE49-F238E27FC236}">
                <a16:creationId xmlns:a16="http://schemas.microsoft.com/office/drawing/2014/main" id="{929AC832-2591-9141-9C21-BA281CE25B71}"/>
              </a:ext>
            </a:extLst>
          </p:cNvPr>
          <p:cNvSpPr>
            <a:spLocks noGrp="1"/>
          </p:cNvSpPr>
          <p:nvPr>
            <p:ph idx="1"/>
          </p:nvPr>
        </p:nvSpPr>
        <p:spPr/>
        <p:txBody>
          <a:bodyPr/>
          <a:lstStyle/>
          <a:p>
            <a:r>
              <a:rPr lang="en-US" dirty="0"/>
              <a:t>SWBAT:  Understand the controversy of  “fake news.”</a:t>
            </a:r>
          </a:p>
          <a:p>
            <a:endParaRPr lang="en-US" dirty="0"/>
          </a:p>
          <a:p>
            <a:r>
              <a:rPr lang="en-US" dirty="0"/>
              <a:t>Turn in Project for NIGHT</a:t>
            </a:r>
          </a:p>
          <a:p>
            <a:r>
              <a:rPr lang="en-US" dirty="0" err="1"/>
              <a:t>AoW</a:t>
            </a:r>
            <a:endParaRPr lang="en-US" dirty="0"/>
          </a:p>
          <a:p>
            <a:pPr lvl="1"/>
            <a:r>
              <a:rPr lang="en-US" dirty="0"/>
              <a:t>Read</a:t>
            </a:r>
          </a:p>
          <a:p>
            <a:pPr lvl="1"/>
            <a:r>
              <a:rPr lang="en-US" dirty="0"/>
              <a:t>Annotate</a:t>
            </a:r>
          </a:p>
          <a:p>
            <a:pPr lvl="1"/>
            <a:r>
              <a:rPr lang="en-US" dirty="0"/>
              <a:t>Two paragraphs summary</a:t>
            </a:r>
          </a:p>
          <a:p>
            <a:pPr lvl="1"/>
            <a:r>
              <a:rPr lang="en-US" dirty="0"/>
              <a:t>Two paragraphs reflection (takes the place of daily reflection)</a:t>
            </a:r>
          </a:p>
        </p:txBody>
      </p:sp>
    </p:spTree>
    <p:extLst>
      <p:ext uri="{BB962C8B-B14F-4D97-AF65-F5344CB8AC3E}">
        <p14:creationId xmlns:p14="http://schemas.microsoft.com/office/powerpoint/2010/main" val="2012655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3685B-E862-9147-930C-8CEFA6CA4153}"/>
              </a:ext>
            </a:extLst>
          </p:cNvPr>
          <p:cNvSpPr>
            <a:spLocks noGrp="1"/>
          </p:cNvSpPr>
          <p:nvPr>
            <p:ph type="title"/>
          </p:nvPr>
        </p:nvSpPr>
        <p:spPr/>
        <p:txBody>
          <a:bodyPr/>
          <a:lstStyle/>
          <a:p>
            <a:r>
              <a:rPr lang="en-US" dirty="0"/>
              <a:t>Winston’s Reactions to the Girl in the Fiction Department</a:t>
            </a:r>
          </a:p>
        </p:txBody>
      </p:sp>
      <p:sp>
        <p:nvSpPr>
          <p:cNvPr id="3" name="Content Placeholder 2">
            <a:extLst>
              <a:ext uri="{FF2B5EF4-FFF2-40B4-BE49-F238E27FC236}">
                <a16:creationId xmlns:a16="http://schemas.microsoft.com/office/drawing/2014/main" id="{C57E3D98-E801-0E45-A35C-8BDD25C3BC5A}"/>
              </a:ext>
            </a:extLst>
          </p:cNvPr>
          <p:cNvSpPr>
            <a:spLocks noGrp="1"/>
          </p:cNvSpPr>
          <p:nvPr>
            <p:ph idx="1"/>
          </p:nvPr>
        </p:nvSpPr>
        <p:spPr/>
        <p:txBody>
          <a:bodyPr/>
          <a:lstStyle/>
          <a:p>
            <a:r>
              <a:rPr lang="en-US" dirty="0"/>
              <a:t>Look on pages 15 and 61 and compare/contrast the descriptions that Orwell uses to demonstrate the feelings that Winston has towards this woman.  Dig deeply.  Why do you think that he is having such a strong physical reaction to thinking of her and seeing her?</a:t>
            </a:r>
          </a:p>
          <a:p>
            <a:endParaRPr lang="en-US" dirty="0"/>
          </a:p>
          <a:p>
            <a:endParaRPr lang="en-US" dirty="0"/>
          </a:p>
        </p:txBody>
      </p:sp>
    </p:spTree>
    <p:extLst>
      <p:ext uri="{BB962C8B-B14F-4D97-AF65-F5344CB8AC3E}">
        <p14:creationId xmlns:p14="http://schemas.microsoft.com/office/powerpoint/2010/main" val="1153440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523F0-3480-F345-A2AC-E5895DF99A2C}"/>
              </a:ext>
            </a:extLst>
          </p:cNvPr>
          <p:cNvSpPr>
            <a:spLocks noGrp="1"/>
          </p:cNvSpPr>
          <p:nvPr>
            <p:ph type="title"/>
          </p:nvPr>
        </p:nvSpPr>
        <p:spPr/>
        <p:txBody>
          <a:bodyPr/>
          <a:lstStyle/>
          <a:p>
            <a:r>
              <a:rPr lang="en-US" dirty="0"/>
              <a:t>Day 6:  Sit in your </a:t>
            </a:r>
            <a:r>
              <a:rPr lang="en-US" dirty="0">
                <a:solidFill>
                  <a:srgbClr val="FF0000"/>
                </a:solidFill>
              </a:rPr>
              <a:t>Sticker</a:t>
            </a:r>
          </a:p>
        </p:txBody>
      </p:sp>
      <p:sp>
        <p:nvSpPr>
          <p:cNvPr id="3" name="Content Placeholder 2">
            <a:extLst>
              <a:ext uri="{FF2B5EF4-FFF2-40B4-BE49-F238E27FC236}">
                <a16:creationId xmlns:a16="http://schemas.microsoft.com/office/drawing/2014/main" id="{11B3CC26-5823-5A40-B37B-BF28C540AD30}"/>
              </a:ext>
            </a:extLst>
          </p:cNvPr>
          <p:cNvSpPr>
            <a:spLocks noGrp="1"/>
          </p:cNvSpPr>
          <p:nvPr>
            <p:ph idx="1"/>
          </p:nvPr>
        </p:nvSpPr>
        <p:spPr/>
        <p:txBody>
          <a:bodyPr vert="horz" lIns="91440" tIns="45720" rIns="91440" bIns="45720" rtlCol="0" anchor="t">
            <a:normAutofit/>
          </a:bodyPr>
          <a:lstStyle/>
          <a:p>
            <a:r>
              <a:rPr lang="en-US" dirty="0"/>
              <a:t>SWBAT: Understand Winston's desire for feeling human.</a:t>
            </a:r>
          </a:p>
          <a:p>
            <a:endParaRPr lang="en-US" dirty="0"/>
          </a:p>
          <a:p>
            <a:r>
              <a:rPr lang="en-US" dirty="0"/>
              <a:t>RQ</a:t>
            </a:r>
          </a:p>
          <a:p>
            <a:r>
              <a:rPr lang="en-US" dirty="0"/>
              <a:t>Journal (maybe..)</a:t>
            </a:r>
          </a:p>
          <a:p>
            <a:r>
              <a:rPr lang="en-US" dirty="0"/>
              <a:t>Discussion</a:t>
            </a:r>
          </a:p>
          <a:p>
            <a:endParaRPr lang="en-US" dirty="0"/>
          </a:p>
          <a:p>
            <a:r>
              <a:rPr lang="en-US" dirty="0"/>
              <a:t>Reflection:  Is change really possible, or do you think that we are like the proles?  Is it sometimes okay to be living in a world where we are unaware of how things really are?  Are you okay with being a prole?</a:t>
            </a:r>
            <a:endParaRPr lang="en-US" dirty="0">
              <a:cs typeface="Calibri"/>
            </a:endParaRPr>
          </a:p>
        </p:txBody>
      </p:sp>
    </p:spTree>
    <p:extLst>
      <p:ext uri="{BB962C8B-B14F-4D97-AF65-F5344CB8AC3E}">
        <p14:creationId xmlns:p14="http://schemas.microsoft.com/office/powerpoint/2010/main" val="3706364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A8A15-91D6-814B-AD08-631F9EF2105A}"/>
              </a:ext>
            </a:extLst>
          </p:cNvPr>
          <p:cNvSpPr>
            <a:spLocks noGrp="1"/>
          </p:cNvSpPr>
          <p:nvPr>
            <p:ph type="title"/>
          </p:nvPr>
        </p:nvSpPr>
        <p:spPr>
          <a:xfrm>
            <a:off x="838200" y="0"/>
            <a:ext cx="10515600" cy="681037"/>
          </a:xfrm>
        </p:spPr>
        <p:txBody>
          <a:bodyPr>
            <a:normAutofit fontScale="90000"/>
          </a:bodyPr>
          <a:lstStyle/>
          <a:p>
            <a:r>
              <a:rPr lang="en-US" dirty="0"/>
              <a:t>Pt 1 Chapter 6-7 RQ</a:t>
            </a:r>
          </a:p>
        </p:txBody>
      </p:sp>
      <p:sp>
        <p:nvSpPr>
          <p:cNvPr id="3" name="Content Placeholder 2">
            <a:extLst>
              <a:ext uri="{FF2B5EF4-FFF2-40B4-BE49-F238E27FC236}">
                <a16:creationId xmlns:a16="http://schemas.microsoft.com/office/drawing/2014/main" id="{6989E2F0-CFC9-344F-96CC-D7F8E738069D}"/>
              </a:ext>
            </a:extLst>
          </p:cNvPr>
          <p:cNvSpPr>
            <a:spLocks noGrp="1"/>
          </p:cNvSpPr>
          <p:nvPr>
            <p:ph idx="1"/>
          </p:nvPr>
        </p:nvSpPr>
        <p:spPr>
          <a:xfrm>
            <a:off x="4314" y="681037"/>
            <a:ext cx="12097108" cy="6099775"/>
          </a:xfrm>
        </p:spPr>
        <p:txBody>
          <a:bodyPr vert="horz" lIns="91440" tIns="45720" rIns="91440" bIns="45720" rtlCol="0" anchor="t">
            <a:normAutofit fontScale="92500" lnSpcReduction="10000"/>
          </a:bodyPr>
          <a:lstStyle/>
          <a:p>
            <a:pPr marL="514350" indent="-514350">
              <a:buFont typeface="+mj-lt"/>
              <a:buAutoNum type="arabicPeriod"/>
            </a:pPr>
            <a:r>
              <a:rPr lang="en-US" dirty="0">
                <a:cs typeface="Calibri"/>
              </a:rPr>
              <a:t>According to the party, what was the only purpose of sexual intercourse?</a:t>
            </a:r>
          </a:p>
          <a:p>
            <a:pPr marL="514350" indent="-514350">
              <a:buAutoNum type="arabicPeriod"/>
            </a:pPr>
            <a:r>
              <a:rPr lang="en-US" dirty="0">
                <a:cs typeface="Calibri"/>
              </a:rPr>
              <a:t>What group did the party organize to spread negative sexual propaganda?</a:t>
            </a:r>
          </a:p>
          <a:p>
            <a:pPr marL="514350" indent="-514350">
              <a:buAutoNum type="arabicPeriod"/>
            </a:pPr>
            <a:r>
              <a:rPr lang="en-US" dirty="0">
                <a:cs typeface="Calibri"/>
              </a:rPr>
              <a:t>How did Katherine feel about being intimate with Winston?</a:t>
            </a:r>
          </a:p>
          <a:p>
            <a:pPr marL="514350" indent="-514350">
              <a:buAutoNum type="arabicPeriod"/>
            </a:pPr>
            <a:r>
              <a:rPr lang="en-US" dirty="0">
                <a:cs typeface="Calibri"/>
              </a:rPr>
              <a:t>Why does Winston visit the prostitute?  (not for sex per-say)</a:t>
            </a:r>
          </a:p>
          <a:p>
            <a:pPr marL="514350" indent="-514350">
              <a:buAutoNum type="arabicPeriod"/>
            </a:pPr>
            <a:r>
              <a:rPr lang="en-US" dirty="0">
                <a:cs typeface="Calibri"/>
              </a:rPr>
              <a:t>How does Winston feel about himself after visiting the prostitute?</a:t>
            </a:r>
          </a:p>
          <a:p>
            <a:pPr marL="514350" indent="-514350">
              <a:buAutoNum type="arabicPeriod"/>
            </a:pPr>
            <a:r>
              <a:rPr lang="en-US" dirty="0">
                <a:cs typeface="Calibri"/>
              </a:rPr>
              <a:t>Complete this sentence:  If there is hope it lies in the _________.</a:t>
            </a:r>
          </a:p>
          <a:p>
            <a:pPr marL="514350" indent="-514350">
              <a:buAutoNum type="arabicPeriod"/>
            </a:pPr>
            <a:r>
              <a:rPr lang="en-US" dirty="0">
                <a:cs typeface="Calibri"/>
              </a:rPr>
              <a:t>What is the only way for the party to fall?</a:t>
            </a:r>
          </a:p>
          <a:p>
            <a:pPr marL="514350" indent="-514350">
              <a:buAutoNum type="arabicPeriod"/>
            </a:pPr>
            <a:r>
              <a:rPr lang="en-US" dirty="0">
                <a:cs typeface="Calibri"/>
              </a:rPr>
              <a:t>Why does the party not seem to care much about the proles?</a:t>
            </a:r>
          </a:p>
          <a:p>
            <a:pPr marL="514350" indent="-514350">
              <a:buAutoNum type="arabicPeriod"/>
            </a:pPr>
            <a:r>
              <a:rPr lang="en-US" dirty="0">
                <a:cs typeface="Calibri"/>
              </a:rPr>
              <a:t>What freedom do the proles have that Winston doesn't?</a:t>
            </a:r>
          </a:p>
          <a:p>
            <a:pPr marL="514350" indent="-514350">
              <a:buAutoNum type="arabicPeriod"/>
            </a:pPr>
            <a:r>
              <a:rPr lang="en-US" dirty="0">
                <a:cs typeface="Calibri"/>
              </a:rPr>
              <a:t>Why does Winston believe that Jones, Aaronson, and Rutherford were important to remember?</a:t>
            </a:r>
          </a:p>
          <a:p>
            <a:pPr marL="514350" indent="-514350">
              <a:buAutoNum type="arabicPeriod"/>
            </a:pPr>
            <a:r>
              <a:rPr lang="en-US" dirty="0">
                <a:cs typeface="Calibri"/>
              </a:rPr>
              <a:t>Who does Winston believe is the key to understanding and rebelling?</a:t>
            </a:r>
          </a:p>
          <a:p>
            <a:pPr marL="514350" indent="-514350">
              <a:buAutoNum type="arabicPeriod"/>
            </a:pPr>
            <a:r>
              <a:rPr lang="en-US" dirty="0">
                <a:cs typeface="Calibri"/>
              </a:rPr>
              <a:t>Finish this sentence:  Freedom is the freedom to say that _________.  If that is granted, all else follows.</a:t>
            </a:r>
          </a:p>
        </p:txBody>
      </p:sp>
    </p:spTree>
    <p:extLst>
      <p:ext uri="{BB962C8B-B14F-4D97-AF65-F5344CB8AC3E}">
        <p14:creationId xmlns:p14="http://schemas.microsoft.com/office/powerpoint/2010/main" val="4269668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D63E0-9FB1-45EE-8BC2-52D55A9D5612}"/>
              </a:ext>
            </a:extLst>
          </p:cNvPr>
          <p:cNvSpPr>
            <a:spLocks noGrp="1"/>
          </p:cNvSpPr>
          <p:nvPr>
            <p:ph type="title"/>
          </p:nvPr>
        </p:nvSpPr>
        <p:spPr>
          <a:xfrm>
            <a:off x="838200" y="106332"/>
            <a:ext cx="10515600" cy="506054"/>
          </a:xfrm>
        </p:spPr>
        <p:txBody>
          <a:bodyPr>
            <a:normAutofit fontScale="90000"/>
          </a:bodyPr>
          <a:lstStyle/>
          <a:p>
            <a:r>
              <a:rPr lang="en-US" dirty="0">
                <a:cs typeface="Calibri Light"/>
              </a:rPr>
              <a:t>Pt 1 Ch 6-7 RQ</a:t>
            </a:r>
            <a:endParaRPr lang="en-US" dirty="0"/>
          </a:p>
        </p:txBody>
      </p:sp>
      <p:sp>
        <p:nvSpPr>
          <p:cNvPr id="3" name="Content Placeholder 2">
            <a:extLst>
              <a:ext uri="{FF2B5EF4-FFF2-40B4-BE49-F238E27FC236}">
                <a16:creationId xmlns:a16="http://schemas.microsoft.com/office/drawing/2014/main" id="{B391D714-CA82-4B39-869B-F415BC28BA75}"/>
              </a:ext>
            </a:extLst>
          </p:cNvPr>
          <p:cNvSpPr>
            <a:spLocks noGrp="1"/>
          </p:cNvSpPr>
          <p:nvPr>
            <p:ph idx="1"/>
          </p:nvPr>
        </p:nvSpPr>
        <p:spPr>
          <a:xfrm>
            <a:off x="838200" y="747324"/>
            <a:ext cx="10515600" cy="5429639"/>
          </a:xfrm>
        </p:spPr>
        <p:txBody>
          <a:bodyPr vert="horz" lIns="91440" tIns="45720" rIns="91440" bIns="45720" rtlCol="0" anchor="t">
            <a:normAutofit fontScale="92500" lnSpcReduction="20000"/>
          </a:bodyPr>
          <a:lstStyle/>
          <a:p>
            <a:pPr marL="514350" indent="-514350">
              <a:buAutoNum type="arabicPeriod"/>
            </a:pPr>
            <a:r>
              <a:rPr lang="en-US" dirty="0">
                <a:cs typeface="Calibri" panose="020F0502020204030204"/>
              </a:rPr>
              <a:t>To conceive children for the party</a:t>
            </a:r>
          </a:p>
          <a:p>
            <a:pPr marL="514350" indent="-514350">
              <a:buAutoNum type="arabicPeriod"/>
            </a:pPr>
            <a:r>
              <a:rPr lang="en-US" dirty="0">
                <a:cs typeface="Calibri" panose="020F0502020204030204"/>
              </a:rPr>
              <a:t>Jr Anti-Sex League</a:t>
            </a:r>
          </a:p>
          <a:p>
            <a:pPr marL="514350" indent="-514350">
              <a:buAutoNum type="arabicPeriod"/>
            </a:pPr>
            <a:r>
              <a:rPr lang="en-US" dirty="0">
                <a:cs typeface="Calibri" panose="020F0502020204030204"/>
              </a:rPr>
              <a:t>She hated it/it was her duty for the party</a:t>
            </a:r>
          </a:p>
          <a:p>
            <a:pPr marL="514350" indent="-514350">
              <a:buAutoNum type="arabicPeriod"/>
            </a:pPr>
            <a:r>
              <a:rPr lang="en-US" dirty="0">
                <a:cs typeface="Calibri" panose="020F0502020204030204"/>
              </a:rPr>
              <a:t>He wanted the illusion of a relationship/it was an act of rebellion</a:t>
            </a:r>
          </a:p>
          <a:p>
            <a:pPr marL="514350" indent="-514350">
              <a:buAutoNum type="arabicPeriod"/>
            </a:pPr>
            <a:r>
              <a:rPr lang="en-US" dirty="0">
                <a:cs typeface="Calibri" panose="020F0502020204030204"/>
              </a:rPr>
              <a:t>Dirty</a:t>
            </a:r>
          </a:p>
          <a:p>
            <a:pPr marL="514350" indent="-514350">
              <a:buAutoNum type="arabicPeriod"/>
            </a:pPr>
            <a:r>
              <a:rPr lang="en-US" dirty="0">
                <a:cs typeface="Calibri" panose="020F0502020204030204"/>
              </a:rPr>
              <a:t>Proles</a:t>
            </a:r>
          </a:p>
          <a:p>
            <a:pPr marL="514350" indent="-514350">
              <a:buAutoNum type="arabicPeriod"/>
            </a:pPr>
            <a:r>
              <a:rPr lang="en-US" dirty="0">
                <a:cs typeface="Calibri" panose="020F0502020204030204"/>
              </a:rPr>
              <a:t>The proles must become conscious and they must organize a rebellion</a:t>
            </a:r>
          </a:p>
          <a:p>
            <a:pPr marL="514350" indent="-514350">
              <a:buAutoNum type="arabicPeriod"/>
            </a:pPr>
            <a:r>
              <a:rPr lang="en-US" dirty="0">
                <a:cs typeface="Calibri" panose="020F0502020204030204"/>
              </a:rPr>
              <a:t>They are like animals/they are stupid and insignificant</a:t>
            </a:r>
          </a:p>
          <a:p>
            <a:pPr marL="514350" indent="-514350">
              <a:buAutoNum type="arabicPeriod"/>
            </a:pPr>
            <a:r>
              <a:rPr lang="en-US" dirty="0">
                <a:cs typeface="Calibri" panose="020F0502020204030204"/>
              </a:rPr>
              <a:t>They do not have telescreens</a:t>
            </a:r>
          </a:p>
          <a:p>
            <a:pPr marL="514350" indent="-514350">
              <a:buAutoNum type="arabicPeriod"/>
            </a:pPr>
            <a:r>
              <a:rPr lang="en-US" dirty="0">
                <a:cs typeface="Calibri" panose="020F0502020204030204"/>
              </a:rPr>
              <a:t>They are his connection to the past.  He saw a picture and them in person, but now according to the party, they never existed</a:t>
            </a:r>
          </a:p>
          <a:p>
            <a:pPr marL="514350" indent="-514350">
              <a:buAutoNum type="arabicPeriod"/>
            </a:pPr>
            <a:r>
              <a:rPr lang="en-US" dirty="0">
                <a:cs typeface="Calibri" panose="020F0502020204030204"/>
              </a:rPr>
              <a:t>O'Brien</a:t>
            </a:r>
          </a:p>
          <a:p>
            <a:pPr marL="514350" indent="-514350">
              <a:buAutoNum type="arabicPeriod"/>
            </a:pPr>
            <a:r>
              <a:rPr lang="en-US" dirty="0">
                <a:cs typeface="Calibri" panose="020F0502020204030204"/>
              </a:rPr>
              <a:t>2+2=4</a:t>
            </a:r>
          </a:p>
          <a:p>
            <a:pPr marL="514350" indent="-514350">
              <a:buAutoNum type="arabicPeriod"/>
            </a:pPr>
            <a:endParaRPr lang="en-US" dirty="0">
              <a:cs typeface="Calibri" panose="020F0502020204030204"/>
            </a:endParaRPr>
          </a:p>
          <a:p>
            <a:pPr marL="514350" indent="-514350">
              <a:buAutoNum type="arabicPeriod"/>
            </a:pPr>
            <a:endParaRPr lang="en-US" dirty="0">
              <a:cs typeface="Calibri" panose="020F0502020204030204"/>
            </a:endParaRPr>
          </a:p>
          <a:p>
            <a:pPr marL="514350" indent="-514350">
              <a:buAutoNum type="arabicPeriod"/>
            </a:pPr>
            <a:endParaRPr lang="en-US" dirty="0">
              <a:cs typeface="Calibri" panose="020F0502020204030204"/>
            </a:endParaRPr>
          </a:p>
        </p:txBody>
      </p:sp>
    </p:spTree>
    <p:extLst>
      <p:ext uri="{BB962C8B-B14F-4D97-AF65-F5344CB8AC3E}">
        <p14:creationId xmlns:p14="http://schemas.microsoft.com/office/powerpoint/2010/main" val="353585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345D6-1786-470A-BA4C-3A0A1AE44597}"/>
              </a:ext>
            </a:extLst>
          </p:cNvPr>
          <p:cNvSpPr>
            <a:spLocks noGrp="1"/>
          </p:cNvSpPr>
          <p:nvPr>
            <p:ph type="title"/>
          </p:nvPr>
        </p:nvSpPr>
        <p:spPr/>
        <p:txBody>
          <a:bodyPr/>
          <a:lstStyle/>
          <a:p>
            <a:r>
              <a:rPr lang="en-US" dirty="0">
                <a:cs typeface="Calibri Light"/>
              </a:rPr>
              <a:t>Journal #4</a:t>
            </a:r>
            <a:endParaRPr lang="en-US" dirty="0"/>
          </a:p>
        </p:txBody>
      </p:sp>
      <p:sp>
        <p:nvSpPr>
          <p:cNvPr id="3" name="Content Placeholder 2">
            <a:extLst>
              <a:ext uri="{FF2B5EF4-FFF2-40B4-BE49-F238E27FC236}">
                <a16:creationId xmlns:a16="http://schemas.microsoft.com/office/drawing/2014/main" id="{2143D4D1-B939-4AF5-BB64-A206018CA5E2}"/>
              </a:ext>
            </a:extLst>
          </p:cNvPr>
          <p:cNvSpPr>
            <a:spLocks noGrp="1"/>
          </p:cNvSpPr>
          <p:nvPr>
            <p:ph idx="1"/>
          </p:nvPr>
        </p:nvSpPr>
        <p:spPr/>
        <p:txBody>
          <a:bodyPr vert="horz" lIns="91440" tIns="45720" rIns="91440" bIns="45720" rtlCol="0" anchor="t">
            <a:normAutofit/>
          </a:bodyPr>
          <a:lstStyle/>
          <a:p>
            <a:r>
              <a:rPr lang="en-US" dirty="0">
                <a:cs typeface="Calibri"/>
              </a:rPr>
              <a:t>Do you think that we as a society take pride in changing our reality?  Mrs. Novotny refuses to take a selfie unless it is in Instagram or Snapchat because she can make herself look 10 years younger with the help of a simple filter.  Programs like Photoshop exist because we want to be able to alter a person's skin, or surroundings, or crop someone we don't like out and place someone we do like in.  What does this do to the past if our present is an altered version of what really happened?</a:t>
            </a:r>
          </a:p>
        </p:txBody>
      </p:sp>
    </p:spTree>
    <p:extLst>
      <p:ext uri="{BB962C8B-B14F-4D97-AF65-F5344CB8AC3E}">
        <p14:creationId xmlns:p14="http://schemas.microsoft.com/office/powerpoint/2010/main" val="2580642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C351D-2B20-4102-8617-E2A8B6B8AFB3}"/>
              </a:ext>
            </a:extLst>
          </p:cNvPr>
          <p:cNvSpPr>
            <a:spLocks noGrp="1"/>
          </p:cNvSpPr>
          <p:nvPr>
            <p:ph type="title"/>
          </p:nvPr>
        </p:nvSpPr>
        <p:spPr>
          <a:xfrm>
            <a:off x="90578" y="365125"/>
            <a:ext cx="11838316" cy="1325563"/>
          </a:xfrm>
        </p:spPr>
        <p:txBody>
          <a:bodyPr>
            <a:normAutofit fontScale="90000"/>
          </a:bodyPr>
          <a:lstStyle/>
          <a:p>
            <a:r>
              <a:rPr lang="en-US" dirty="0">
                <a:cs typeface="Calibri Light"/>
              </a:rPr>
              <a:t>Chapter 6-7 Discussion.  With your table group discuss the following diary entries.  What is the real desire that Winston has for each of these events?  Why write about them?  Why does he need proof?</a:t>
            </a:r>
            <a:endParaRPr lang="en-US" dirty="0"/>
          </a:p>
        </p:txBody>
      </p:sp>
      <p:sp>
        <p:nvSpPr>
          <p:cNvPr id="3" name="Content Placeholder 2">
            <a:extLst>
              <a:ext uri="{FF2B5EF4-FFF2-40B4-BE49-F238E27FC236}">
                <a16:creationId xmlns:a16="http://schemas.microsoft.com/office/drawing/2014/main" id="{07A31700-5CFD-43D0-B0AB-20681911BE8B}"/>
              </a:ext>
            </a:extLst>
          </p:cNvPr>
          <p:cNvSpPr>
            <a:spLocks noGrp="1"/>
          </p:cNvSpPr>
          <p:nvPr>
            <p:ph idx="1"/>
          </p:nvPr>
        </p:nvSpPr>
        <p:spPr>
          <a:xfrm>
            <a:off x="90578" y="1825625"/>
            <a:ext cx="11263222" cy="4351338"/>
          </a:xfrm>
        </p:spPr>
        <p:txBody>
          <a:bodyPr vert="horz" lIns="91440" tIns="45720" rIns="91440" bIns="45720" rtlCol="0" anchor="t">
            <a:noAutofit/>
          </a:bodyPr>
          <a:lstStyle/>
          <a:p>
            <a:pPr marL="0" indent="0">
              <a:buNone/>
            </a:pPr>
            <a:endParaRPr lang="en-US" dirty="0">
              <a:cs typeface="Calibri"/>
            </a:endParaRPr>
          </a:p>
          <a:p>
            <a:pPr marL="514350" indent="-514350">
              <a:buAutoNum type="arabicPeriod"/>
            </a:pPr>
            <a:r>
              <a:rPr lang="en-US" sz="3600" dirty="0">
                <a:cs typeface="Calibri"/>
              </a:rPr>
              <a:t>Prostitute</a:t>
            </a:r>
          </a:p>
          <a:p>
            <a:pPr marL="514350" indent="-514350">
              <a:buAutoNum type="arabicPeriod"/>
            </a:pPr>
            <a:r>
              <a:rPr lang="en-US" sz="3600" dirty="0">
                <a:cs typeface="Calibri"/>
              </a:rPr>
              <a:t>Hope with the proles</a:t>
            </a:r>
          </a:p>
          <a:p>
            <a:pPr marL="514350" indent="-514350">
              <a:buAutoNum type="arabicPeriod"/>
            </a:pPr>
            <a:r>
              <a:rPr lang="en-US" sz="3600" dirty="0">
                <a:cs typeface="Calibri"/>
              </a:rPr>
              <a:t>Consciousness</a:t>
            </a:r>
          </a:p>
          <a:p>
            <a:pPr marL="514350" indent="-514350">
              <a:buAutoNum type="arabicPeriod"/>
            </a:pPr>
            <a:r>
              <a:rPr lang="en-US" sz="3600" dirty="0">
                <a:cs typeface="Calibri"/>
              </a:rPr>
              <a:t>Capitalism</a:t>
            </a:r>
          </a:p>
          <a:p>
            <a:pPr marL="514350" indent="-514350">
              <a:buAutoNum type="arabicPeriod"/>
            </a:pPr>
            <a:r>
              <a:rPr lang="en-US" sz="3600" dirty="0">
                <a:cs typeface="Calibri"/>
              </a:rPr>
              <a:t>Poem</a:t>
            </a:r>
          </a:p>
          <a:p>
            <a:pPr marL="514350" indent="-514350">
              <a:buAutoNum type="arabicPeriod"/>
            </a:pPr>
            <a:r>
              <a:rPr lang="en-US" sz="3600" dirty="0">
                <a:cs typeface="Calibri"/>
              </a:rPr>
              <a:t>Freedom</a:t>
            </a:r>
          </a:p>
          <a:p>
            <a:pPr marL="514350" indent="-514350">
              <a:buAutoNum type="arabicPeriod"/>
            </a:pPr>
            <a:endParaRPr lang="en-US" sz="3200" dirty="0">
              <a:cs typeface="Calibri"/>
            </a:endParaRPr>
          </a:p>
          <a:p>
            <a:pPr marL="514350" indent="-514350">
              <a:buAutoNum type="arabicPeriod"/>
            </a:pPr>
            <a:endParaRPr lang="en-US" dirty="0">
              <a:cs typeface="Calibri"/>
            </a:endParaRPr>
          </a:p>
        </p:txBody>
      </p:sp>
    </p:spTree>
    <p:extLst>
      <p:ext uri="{BB962C8B-B14F-4D97-AF65-F5344CB8AC3E}">
        <p14:creationId xmlns:p14="http://schemas.microsoft.com/office/powerpoint/2010/main" val="39931249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73259-A1EA-4294-98D0-276E18C88876}"/>
              </a:ext>
            </a:extLst>
          </p:cNvPr>
          <p:cNvSpPr>
            <a:spLocks noGrp="1"/>
          </p:cNvSpPr>
          <p:nvPr>
            <p:ph type="title"/>
          </p:nvPr>
        </p:nvSpPr>
        <p:spPr/>
        <p:txBody>
          <a:bodyPr/>
          <a:lstStyle/>
          <a:p>
            <a:r>
              <a:rPr lang="en-US" dirty="0">
                <a:cs typeface="Calibri Light"/>
              </a:rPr>
              <a:t>Day 7:  Sit with your </a:t>
            </a:r>
            <a:r>
              <a:rPr lang="en-US" dirty="0">
                <a:solidFill>
                  <a:srgbClr val="C00000"/>
                </a:solidFill>
                <a:cs typeface="Calibri Light"/>
              </a:rPr>
              <a:t>Color Groups</a:t>
            </a:r>
            <a:endParaRPr lang="en-US" dirty="0">
              <a:solidFill>
                <a:srgbClr val="C00000"/>
              </a:solidFill>
            </a:endParaRPr>
          </a:p>
        </p:txBody>
      </p:sp>
      <p:sp>
        <p:nvSpPr>
          <p:cNvPr id="3" name="Content Placeholder 2">
            <a:extLst>
              <a:ext uri="{FF2B5EF4-FFF2-40B4-BE49-F238E27FC236}">
                <a16:creationId xmlns:a16="http://schemas.microsoft.com/office/drawing/2014/main" id="{035AF58A-50B7-4453-A293-F57838AE0752}"/>
              </a:ext>
            </a:extLst>
          </p:cNvPr>
          <p:cNvSpPr>
            <a:spLocks noGrp="1"/>
          </p:cNvSpPr>
          <p:nvPr>
            <p:ph idx="1"/>
          </p:nvPr>
        </p:nvSpPr>
        <p:spPr/>
        <p:txBody>
          <a:bodyPr vert="horz" lIns="91440" tIns="45720" rIns="91440" bIns="45720" rtlCol="0" anchor="t">
            <a:normAutofit fontScale="92500" lnSpcReduction="10000"/>
          </a:bodyPr>
          <a:lstStyle/>
          <a:p>
            <a:r>
              <a:rPr lang="en-US" dirty="0">
                <a:cs typeface="Calibri"/>
              </a:rPr>
              <a:t>SWBAT: Understand the importance of remembering the past</a:t>
            </a:r>
          </a:p>
          <a:p>
            <a:endParaRPr lang="en-US" dirty="0">
              <a:cs typeface="Calibri"/>
            </a:endParaRPr>
          </a:p>
          <a:p>
            <a:r>
              <a:rPr lang="en-US" dirty="0">
                <a:cs typeface="Calibri"/>
              </a:rPr>
              <a:t>RQ</a:t>
            </a:r>
          </a:p>
          <a:p>
            <a:r>
              <a:rPr lang="en-US" dirty="0">
                <a:cs typeface="Calibri"/>
              </a:rPr>
              <a:t>PT 2 Topics</a:t>
            </a:r>
          </a:p>
          <a:p>
            <a:r>
              <a:rPr lang="en-US" dirty="0">
                <a:cs typeface="Calibri"/>
              </a:rPr>
              <a:t>Journal (maybe…)</a:t>
            </a:r>
          </a:p>
          <a:p>
            <a:r>
              <a:rPr lang="en-US" dirty="0">
                <a:cs typeface="Calibri"/>
              </a:rPr>
              <a:t>Discussion</a:t>
            </a:r>
          </a:p>
          <a:p>
            <a:endParaRPr lang="en-US" dirty="0">
              <a:cs typeface="Calibri"/>
            </a:endParaRPr>
          </a:p>
          <a:p>
            <a:r>
              <a:rPr lang="en-US" dirty="0">
                <a:cs typeface="Calibri"/>
              </a:rPr>
              <a:t>Reflection:  What internal struggle do you see with Winston in this chapter?  What about the lack of respect for humanity that Winston has compared with his need for understanding what it is to be human?</a:t>
            </a:r>
          </a:p>
        </p:txBody>
      </p:sp>
    </p:spTree>
    <p:extLst>
      <p:ext uri="{BB962C8B-B14F-4D97-AF65-F5344CB8AC3E}">
        <p14:creationId xmlns:p14="http://schemas.microsoft.com/office/powerpoint/2010/main" val="776438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E5B27-944F-4021-8F86-F2427FB035BF}"/>
              </a:ext>
            </a:extLst>
          </p:cNvPr>
          <p:cNvSpPr>
            <a:spLocks noGrp="1"/>
          </p:cNvSpPr>
          <p:nvPr>
            <p:ph type="title"/>
          </p:nvPr>
        </p:nvSpPr>
        <p:spPr>
          <a:xfrm>
            <a:off x="838200" y="5691"/>
            <a:ext cx="10515600" cy="606696"/>
          </a:xfrm>
        </p:spPr>
        <p:txBody>
          <a:bodyPr>
            <a:normAutofit fontScale="90000"/>
          </a:bodyPr>
          <a:lstStyle/>
          <a:p>
            <a:r>
              <a:rPr lang="en-US" dirty="0">
                <a:cs typeface="Calibri Light"/>
              </a:rPr>
              <a:t>Pt 1 Chapter 8 RQ</a:t>
            </a:r>
            <a:endParaRPr lang="en-US" dirty="0"/>
          </a:p>
        </p:txBody>
      </p:sp>
      <p:sp>
        <p:nvSpPr>
          <p:cNvPr id="3" name="Content Placeholder 2">
            <a:extLst>
              <a:ext uri="{FF2B5EF4-FFF2-40B4-BE49-F238E27FC236}">
                <a16:creationId xmlns:a16="http://schemas.microsoft.com/office/drawing/2014/main" id="{CC25C14A-AFC4-4D19-A63A-A6938094ECCC}"/>
              </a:ext>
            </a:extLst>
          </p:cNvPr>
          <p:cNvSpPr>
            <a:spLocks noGrp="1"/>
          </p:cNvSpPr>
          <p:nvPr>
            <p:ph idx="1"/>
          </p:nvPr>
        </p:nvSpPr>
        <p:spPr>
          <a:xfrm>
            <a:off x="291861" y="617929"/>
            <a:ext cx="11680165" cy="6177260"/>
          </a:xfrm>
        </p:spPr>
        <p:txBody>
          <a:bodyPr vert="horz" lIns="91440" tIns="45720" rIns="91440" bIns="45720" rtlCol="0" anchor="t">
            <a:noAutofit/>
          </a:bodyPr>
          <a:lstStyle/>
          <a:p>
            <a:pPr marL="514350" indent="-514350">
              <a:buAutoNum type="arabicPeriod"/>
            </a:pPr>
            <a:r>
              <a:rPr lang="en-US" sz="2500" dirty="0">
                <a:cs typeface="Calibri" panose="020F0502020204030204"/>
              </a:rPr>
              <a:t>What does Winston do to the bloody prole hand stump?</a:t>
            </a:r>
          </a:p>
          <a:p>
            <a:pPr marL="514350" indent="-514350">
              <a:buAutoNum type="arabicPeriod"/>
            </a:pPr>
            <a:r>
              <a:rPr lang="en-US" sz="2500" dirty="0">
                <a:cs typeface="Calibri" panose="020F0502020204030204"/>
              </a:rPr>
              <a:t>Who controlled the lottery?</a:t>
            </a:r>
          </a:p>
          <a:p>
            <a:pPr marL="514350" indent="-514350">
              <a:buAutoNum type="arabicPeriod"/>
            </a:pPr>
            <a:r>
              <a:rPr lang="en-US" sz="2500" dirty="0">
                <a:cs typeface="Calibri" panose="020F0502020204030204"/>
              </a:rPr>
              <a:t>What is frustrating about the conversation between the old prole man and Winston for both of them?</a:t>
            </a:r>
          </a:p>
          <a:p>
            <a:pPr marL="514350" indent="-514350">
              <a:buAutoNum type="arabicPeriod"/>
            </a:pPr>
            <a:r>
              <a:rPr lang="en-US" sz="2500" dirty="0">
                <a:cs typeface="Calibri" panose="020F0502020204030204"/>
              </a:rPr>
              <a:t>What does Winston realize about what the Prole remember or don't remember?</a:t>
            </a:r>
          </a:p>
          <a:p>
            <a:pPr marL="514350" indent="-514350">
              <a:buAutoNum type="arabicPeriod"/>
            </a:pPr>
            <a:r>
              <a:rPr lang="en-US" sz="2500" dirty="0">
                <a:cs typeface="Calibri" panose="020F0502020204030204"/>
              </a:rPr>
              <a:t>What does Winston buy from the Antique Shop?</a:t>
            </a:r>
          </a:p>
          <a:p>
            <a:pPr marL="514350" indent="-514350">
              <a:buAutoNum type="arabicPeriod"/>
            </a:pPr>
            <a:r>
              <a:rPr lang="en-US" sz="2500" dirty="0">
                <a:cs typeface="Calibri" panose="020F0502020204030204"/>
              </a:rPr>
              <a:t>What was wrong with the bed in the bedroom above the Antique Shop?</a:t>
            </a:r>
          </a:p>
          <a:p>
            <a:pPr marL="514350" indent="-514350">
              <a:buAutoNum type="arabicPeriod"/>
            </a:pPr>
            <a:r>
              <a:rPr lang="en-US" sz="2500" dirty="0">
                <a:cs typeface="Calibri" panose="020F0502020204030204"/>
              </a:rPr>
              <a:t>What was unusual about the picture frame in the bedroom above the Antique Shop?</a:t>
            </a:r>
          </a:p>
          <a:p>
            <a:pPr marL="514350" indent="-514350">
              <a:buAutoNum type="arabicPeriod"/>
            </a:pPr>
            <a:r>
              <a:rPr lang="en-US" sz="2500" dirty="0">
                <a:cs typeface="Calibri" panose="020F0502020204030204"/>
              </a:rPr>
              <a:t>What does Mr. </a:t>
            </a:r>
            <a:r>
              <a:rPr lang="en-US" sz="2500" dirty="0" err="1">
                <a:cs typeface="Calibri" panose="020F0502020204030204"/>
              </a:rPr>
              <a:t>Charrington</a:t>
            </a:r>
            <a:r>
              <a:rPr lang="en-US" sz="2500" dirty="0">
                <a:cs typeface="Calibri" panose="020F0502020204030204"/>
              </a:rPr>
              <a:t> remember more of that Winson could not earlier?</a:t>
            </a:r>
          </a:p>
          <a:p>
            <a:pPr marL="514350" indent="-514350">
              <a:buAutoNum type="arabicPeriod"/>
            </a:pPr>
            <a:r>
              <a:rPr lang="en-US" sz="2500" dirty="0">
                <a:cs typeface="Calibri" panose="020F0502020204030204"/>
              </a:rPr>
              <a:t>Who does Winston believe was following him?</a:t>
            </a:r>
          </a:p>
          <a:p>
            <a:pPr marL="514350" indent="-514350">
              <a:buAutoNum type="arabicPeriod"/>
            </a:pPr>
            <a:r>
              <a:rPr lang="en-US" sz="2500" dirty="0">
                <a:cs typeface="Calibri" panose="020F0502020204030204"/>
              </a:rPr>
              <a:t>What was one of the things that Winston fantasized about doing to the girl if he was going to approach her?</a:t>
            </a:r>
          </a:p>
          <a:p>
            <a:pPr marL="514350" indent="-514350">
              <a:buAutoNum type="arabicPeriod"/>
            </a:pPr>
            <a:r>
              <a:rPr lang="en-US" sz="2500" dirty="0">
                <a:cs typeface="Calibri" panose="020F0502020204030204"/>
              </a:rPr>
              <a:t>Where does Winston know that he will meet O'Brien?</a:t>
            </a:r>
          </a:p>
          <a:p>
            <a:pPr marL="514350" indent="-514350">
              <a:buAutoNum type="arabicPeriod"/>
            </a:pPr>
            <a:r>
              <a:rPr lang="en-US" sz="2500" dirty="0">
                <a:cs typeface="Calibri" panose="020F0502020204030204"/>
              </a:rPr>
              <a:t>Who is always watching him?</a:t>
            </a:r>
          </a:p>
        </p:txBody>
      </p:sp>
    </p:spTree>
    <p:extLst>
      <p:ext uri="{BB962C8B-B14F-4D97-AF65-F5344CB8AC3E}">
        <p14:creationId xmlns:p14="http://schemas.microsoft.com/office/powerpoint/2010/main" val="3114040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E09B7-1E91-410C-B98B-2922E2D213F0}"/>
              </a:ext>
            </a:extLst>
          </p:cNvPr>
          <p:cNvSpPr>
            <a:spLocks noGrp="1"/>
          </p:cNvSpPr>
          <p:nvPr>
            <p:ph type="title"/>
          </p:nvPr>
        </p:nvSpPr>
        <p:spPr>
          <a:xfrm>
            <a:off x="838200" y="365125"/>
            <a:ext cx="10515600" cy="376658"/>
          </a:xfrm>
        </p:spPr>
        <p:txBody>
          <a:bodyPr>
            <a:normAutofit fontScale="90000"/>
          </a:bodyPr>
          <a:lstStyle/>
          <a:p>
            <a:r>
              <a:rPr lang="en-US" dirty="0">
                <a:cs typeface="Calibri Light"/>
              </a:rPr>
              <a:t>Pt 1 </a:t>
            </a:r>
            <a:r>
              <a:rPr lang="en-US" dirty="0" err="1">
                <a:cs typeface="Calibri Light"/>
              </a:rPr>
              <a:t>ch</a:t>
            </a:r>
            <a:r>
              <a:rPr lang="en-US" dirty="0">
                <a:cs typeface="Calibri Light"/>
              </a:rPr>
              <a:t> 8 RQ Key</a:t>
            </a:r>
            <a:endParaRPr lang="en-US" dirty="0"/>
          </a:p>
        </p:txBody>
      </p:sp>
      <p:sp>
        <p:nvSpPr>
          <p:cNvPr id="3" name="Content Placeholder 2">
            <a:extLst>
              <a:ext uri="{FF2B5EF4-FFF2-40B4-BE49-F238E27FC236}">
                <a16:creationId xmlns:a16="http://schemas.microsoft.com/office/drawing/2014/main" id="{2321F155-EA52-4E1D-9E80-BE8642584C83}"/>
              </a:ext>
            </a:extLst>
          </p:cNvPr>
          <p:cNvSpPr>
            <a:spLocks noGrp="1"/>
          </p:cNvSpPr>
          <p:nvPr>
            <p:ph idx="1"/>
          </p:nvPr>
        </p:nvSpPr>
        <p:spPr>
          <a:xfrm>
            <a:off x="838200" y="833588"/>
            <a:ext cx="10515600" cy="5343375"/>
          </a:xfrm>
        </p:spPr>
        <p:txBody>
          <a:bodyPr vert="horz" lIns="91440" tIns="45720" rIns="91440" bIns="45720" rtlCol="0" anchor="t">
            <a:normAutofit fontScale="85000" lnSpcReduction="20000"/>
          </a:bodyPr>
          <a:lstStyle/>
          <a:p>
            <a:pPr marL="514350" indent="-514350">
              <a:buAutoNum type="arabicPeriod"/>
            </a:pPr>
            <a:r>
              <a:rPr lang="en-US" dirty="0">
                <a:cs typeface="Calibri" panose="020F0502020204030204"/>
              </a:rPr>
              <a:t>Kicks it into the gutter</a:t>
            </a:r>
          </a:p>
          <a:p>
            <a:pPr marL="514350" indent="-514350">
              <a:buAutoNum type="arabicPeriod"/>
            </a:pPr>
            <a:r>
              <a:rPr lang="en-US" dirty="0">
                <a:cs typeface="Calibri" panose="020F0502020204030204"/>
              </a:rPr>
              <a:t>The party</a:t>
            </a:r>
          </a:p>
          <a:p>
            <a:pPr marL="514350" indent="-514350">
              <a:buAutoNum type="arabicPeriod"/>
            </a:pPr>
            <a:r>
              <a:rPr lang="en-US" dirty="0">
                <a:cs typeface="Calibri" panose="020F0502020204030204"/>
              </a:rPr>
              <a:t>Neither one understands the other</a:t>
            </a:r>
          </a:p>
          <a:p>
            <a:pPr marL="514350" indent="-514350">
              <a:buAutoNum type="arabicPeriod"/>
            </a:pPr>
            <a:r>
              <a:rPr lang="en-US" dirty="0">
                <a:cs typeface="Calibri" panose="020F0502020204030204"/>
              </a:rPr>
              <a:t>They don't remember things that don't directly apply to themselves/remember their interactions, not their sufferings</a:t>
            </a:r>
          </a:p>
          <a:p>
            <a:pPr marL="514350" indent="-514350">
              <a:buAutoNum type="arabicPeriod"/>
            </a:pPr>
            <a:r>
              <a:rPr lang="en-US" dirty="0">
                <a:cs typeface="Calibri" panose="020F0502020204030204"/>
              </a:rPr>
              <a:t>A paperweight</a:t>
            </a:r>
          </a:p>
          <a:p>
            <a:pPr marL="514350" indent="-514350">
              <a:buAutoNum type="arabicPeriod"/>
            </a:pPr>
            <a:r>
              <a:rPr lang="en-US" dirty="0">
                <a:cs typeface="Calibri" panose="020F0502020204030204"/>
              </a:rPr>
              <a:t>It has bugs in it</a:t>
            </a:r>
          </a:p>
          <a:p>
            <a:pPr marL="514350" indent="-514350">
              <a:buAutoNum type="arabicPeriod"/>
            </a:pPr>
            <a:r>
              <a:rPr lang="en-US" dirty="0">
                <a:cs typeface="Calibri" panose="020F0502020204030204"/>
              </a:rPr>
              <a:t>It is bolted to the wall</a:t>
            </a:r>
          </a:p>
          <a:p>
            <a:pPr marL="514350" indent="-514350">
              <a:buAutoNum type="arabicPeriod"/>
            </a:pPr>
            <a:r>
              <a:rPr lang="en-US" dirty="0">
                <a:cs typeface="Calibri" panose="020F0502020204030204"/>
              </a:rPr>
              <a:t>More of the words to the poems/fact that the poem is about the churches in London</a:t>
            </a:r>
          </a:p>
          <a:p>
            <a:pPr marL="514350" indent="-514350">
              <a:buAutoNum type="arabicPeriod"/>
            </a:pPr>
            <a:r>
              <a:rPr lang="en-US" dirty="0">
                <a:cs typeface="Calibri" panose="020F0502020204030204"/>
              </a:rPr>
              <a:t>Girl from the fiction department</a:t>
            </a:r>
          </a:p>
          <a:p>
            <a:pPr marL="514350" indent="-514350">
              <a:buAutoNum type="arabicPeriod"/>
            </a:pPr>
            <a:r>
              <a:rPr lang="en-US" dirty="0">
                <a:cs typeface="Calibri" panose="020F0502020204030204"/>
              </a:rPr>
              <a:t>Raping her/smash her skull with a cobblestone</a:t>
            </a:r>
          </a:p>
          <a:p>
            <a:pPr marL="514350" indent="-514350">
              <a:buAutoNum type="arabicPeriod"/>
            </a:pPr>
            <a:r>
              <a:rPr lang="en-US" dirty="0">
                <a:cs typeface="Calibri" panose="020F0502020204030204"/>
              </a:rPr>
              <a:t>In the place with no darkness</a:t>
            </a:r>
          </a:p>
          <a:p>
            <a:pPr marL="514350" indent="-514350">
              <a:buAutoNum type="arabicPeriod"/>
            </a:pPr>
            <a:r>
              <a:rPr lang="en-US" dirty="0">
                <a:cs typeface="Calibri" panose="020F0502020204030204"/>
              </a:rPr>
              <a:t>BB</a:t>
            </a:r>
          </a:p>
          <a:p>
            <a:pPr marL="514350" indent="-514350">
              <a:buAutoNum type="arabicPeriod"/>
            </a:pPr>
            <a:endParaRPr lang="en-US" dirty="0">
              <a:cs typeface="Calibri" panose="020F0502020204030204"/>
            </a:endParaRPr>
          </a:p>
          <a:p>
            <a:pPr marL="514350" indent="-514350">
              <a:buAutoNum type="arabicPeriod"/>
            </a:pPr>
            <a:endParaRPr lang="en-US" dirty="0">
              <a:cs typeface="Calibri" panose="020F0502020204030204"/>
            </a:endParaRPr>
          </a:p>
          <a:p>
            <a:pPr marL="514350" indent="-514350">
              <a:buAutoNum type="arabicPeriod"/>
            </a:pPr>
            <a:endParaRPr lang="en-US" dirty="0">
              <a:cs typeface="Calibri" panose="020F0502020204030204"/>
            </a:endParaRPr>
          </a:p>
          <a:p>
            <a:pPr marL="514350" indent="-514350">
              <a:buAutoNum type="arabicPeriod"/>
            </a:pPr>
            <a:endParaRPr lang="en-US" dirty="0">
              <a:cs typeface="Calibri" panose="020F0502020204030204"/>
            </a:endParaRPr>
          </a:p>
        </p:txBody>
      </p:sp>
    </p:spTree>
    <p:extLst>
      <p:ext uri="{BB962C8B-B14F-4D97-AF65-F5344CB8AC3E}">
        <p14:creationId xmlns:p14="http://schemas.microsoft.com/office/powerpoint/2010/main" val="7909562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8C637-19D9-4E49-AFC7-89A3D1193DE0}"/>
              </a:ext>
            </a:extLst>
          </p:cNvPr>
          <p:cNvSpPr>
            <a:spLocks noGrp="1"/>
          </p:cNvSpPr>
          <p:nvPr>
            <p:ph type="title"/>
          </p:nvPr>
        </p:nvSpPr>
        <p:spPr>
          <a:xfrm>
            <a:off x="119332" y="5691"/>
            <a:ext cx="4232695" cy="419790"/>
          </a:xfrm>
        </p:spPr>
        <p:txBody>
          <a:bodyPr>
            <a:normAutofit fontScale="90000"/>
          </a:bodyPr>
          <a:lstStyle/>
          <a:p>
            <a:r>
              <a:rPr lang="en-US" dirty="0">
                <a:cs typeface="Calibri Light"/>
              </a:rPr>
              <a:t>Part II Notes Topics</a:t>
            </a:r>
            <a:endParaRPr lang="en-US" dirty="0"/>
          </a:p>
        </p:txBody>
      </p:sp>
      <p:sp>
        <p:nvSpPr>
          <p:cNvPr id="3" name="Content Placeholder 2">
            <a:extLst>
              <a:ext uri="{FF2B5EF4-FFF2-40B4-BE49-F238E27FC236}">
                <a16:creationId xmlns:a16="http://schemas.microsoft.com/office/drawing/2014/main" id="{C6B998FC-D12F-4A4C-A55C-3FE53F76827F}"/>
              </a:ext>
            </a:extLst>
          </p:cNvPr>
          <p:cNvSpPr>
            <a:spLocks noGrp="1"/>
          </p:cNvSpPr>
          <p:nvPr>
            <p:ph sz="half" idx="1"/>
          </p:nvPr>
        </p:nvSpPr>
        <p:spPr>
          <a:xfrm>
            <a:off x="119333" y="962984"/>
            <a:ext cx="3628844" cy="5472770"/>
          </a:xfrm>
        </p:spPr>
        <p:txBody>
          <a:bodyPr vert="horz" lIns="91440" tIns="45720" rIns="91440" bIns="45720" rtlCol="0" anchor="t">
            <a:noAutofit/>
          </a:bodyPr>
          <a:lstStyle/>
          <a:p>
            <a:pPr marL="0" indent="0">
              <a:buNone/>
            </a:pPr>
            <a:r>
              <a:rPr lang="en-US" dirty="0">
                <a:cs typeface="Calibri" panose="020F0502020204030204"/>
              </a:rPr>
              <a:t>Symbols</a:t>
            </a:r>
          </a:p>
          <a:p>
            <a:pPr marL="457200" indent="-457200"/>
            <a:r>
              <a:rPr lang="en-US" dirty="0">
                <a:cs typeface="Calibri" panose="020F0502020204030204"/>
              </a:rPr>
              <a:t>Jr. </a:t>
            </a:r>
            <a:r>
              <a:rPr lang="en-US" dirty="0" err="1">
                <a:cs typeface="Calibri" panose="020F0502020204030204"/>
              </a:rPr>
              <a:t>AntiSex</a:t>
            </a:r>
            <a:r>
              <a:rPr lang="en-US" dirty="0">
                <a:cs typeface="Calibri" panose="020F0502020204030204"/>
              </a:rPr>
              <a:t> League Sash</a:t>
            </a:r>
          </a:p>
          <a:p>
            <a:pPr marL="457200" indent="-457200"/>
            <a:r>
              <a:rPr lang="en-US" dirty="0">
                <a:cs typeface="Calibri" panose="020F0502020204030204"/>
              </a:rPr>
              <a:t>Color White</a:t>
            </a:r>
          </a:p>
          <a:p>
            <a:pPr marL="457200" indent="-457200"/>
            <a:r>
              <a:rPr lang="en-US" dirty="0">
                <a:cs typeface="Calibri" panose="020F0502020204030204"/>
              </a:rPr>
              <a:t>Physical touch</a:t>
            </a:r>
          </a:p>
          <a:p>
            <a:pPr marL="457200" indent="-457200"/>
            <a:r>
              <a:rPr lang="en-US" dirty="0">
                <a:cs typeface="Calibri" panose="020F0502020204030204"/>
              </a:rPr>
              <a:t>Rats</a:t>
            </a:r>
          </a:p>
          <a:p>
            <a:pPr marL="457200" indent="-457200"/>
            <a:r>
              <a:rPr lang="en-US" dirty="0">
                <a:cs typeface="Calibri" panose="020F0502020204030204"/>
              </a:rPr>
              <a:t>Bugs</a:t>
            </a:r>
          </a:p>
          <a:p>
            <a:pPr marL="457200" indent="-457200"/>
            <a:r>
              <a:rPr lang="en-US" dirty="0">
                <a:cs typeface="Calibri" panose="020F0502020204030204"/>
              </a:rPr>
              <a:t>Paperweight</a:t>
            </a:r>
          </a:p>
          <a:p>
            <a:pPr marL="457200" indent="-457200"/>
            <a:r>
              <a:rPr lang="en-US" dirty="0">
                <a:cs typeface="Calibri" panose="020F0502020204030204"/>
              </a:rPr>
              <a:t>Poem</a:t>
            </a:r>
          </a:p>
          <a:p>
            <a:pPr marL="457200" indent="-457200"/>
            <a:r>
              <a:rPr lang="en-US" dirty="0">
                <a:cs typeface="Calibri" panose="020F0502020204030204"/>
              </a:rPr>
              <a:t>W's nightmare</a:t>
            </a:r>
          </a:p>
          <a:p>
            <a:pPr marL="457200" indent="-457200"/>
            <a:r>
              <a:rPr lang="en-US" dirty="0">
                <a:cs typeface="Calibri" panose="020F0502020204030204"/>
              </a:rPr>
              <a:t>Ulcer</a:t>
            </a:r>
            <a:endParaRPr lang="en-US">
              <a:cs typeface="Calibri" panose="020F0502020204030204"/>
            </a:endParaRPr>
          </a:p>
        </p:txBody>
      </p:sp>
      <p:sp>
        <p:nvSpPr>
          <p:cNvPr id="4" name="Content Placeholder 3">
            <a:extLst>
              <a:ext uri="{FF2B5EF4-FFF2-40B4-BE49-F238E27FC236}">
                <a16:creationId xmlns:a16="http://schemas.microsoft.com/office/drawing/2014/main" id="{522BE95A-958C-4855-A8CB-2D3CED06F0E3}"/>
              </a:ext>
            </a:extLst>
          </p:cNvPr>
          <p:cNvSpPr>
            <a:spLocks noGrp="1"/>
          </p:cNvSpPr>
          <p:nvPr>
            <p:ph sz="half" idx="2"/>
          </p:nvPr>
        </p:nvSpPr>
        <p:spPr>
          <a:xfrm>
            <a:off x="4173748" y="229739"/>
            <a:ext cx="8200843" cy="6622960"/>
          </a:xfrm>
        </p:spPr>
        <p:txBody>
          <a:bodyPr vert="horz" lIns="91440" tIns="45720" rIns="91440" bIns="45720" rtlCol="0" anchor="t">
            <a:normAutofit fontScale="92500" lnSpcReduction="20000"/>
          </a:bodyPr>
          <a:lstStyle/>
          <a:p>
            <a:pPr marL="0" indent="0">
              <a:buNone/>
            </a:pPr>
            <a:r>
              <a:rPr lang="en-US" dirty="0">
                <a:cs typeface="Calibri"/>
              </a:rPr>
              <a:t>Characters</a:t>
            </a:r>
          </a:p>
          <a:p>
            <a:pPr marL="457200" indent="-457200">
              <a:buFont typeface="Arial"/>
              <a:buChar char="•"/>
            </a:pPr>
            <a:r>
              <a:rPr lang="en-US" dirty="0">
                <a:cs typeface="Calibri"/>
              </a:rPr>
              <a:t>Winston</a:t>
            </a:r>
          </a:p>
          <a:p>
            <a:pPr marL="457200" indent="-457200">
              <a:buFont typeface="Arial"/>
              <a:buChar char="•"/>
            </a:pPr>
            <a:r>
              <a:rPr lang="en-US" dirty="0">
                <a:cs typeface="Calibri"/>
              </a:rPr>
              <a:t>Julia</a:t>
            </a:r>
          </a:p>
          <a:p>
            <a:pPr marL="457200" indent="-457200">
              <a:buFont typeface="Arial"/>
              <a:buChar char="•"/>
            </a:pPr>
            <a:r>
              <a:rPr lang="en-US" dirty="0">
                <a:cs typeface="Calibri"/>
              </a:rPr>
              <a:t>Mr. </a:t>
            </a:r>
            <a:r>
              <a:rPr lang="en-US" dirty="0" err="1">
                <a:cs typeface="Calibri"/>
              </a:rPr>
              <a:t>Charrington</a:t>
            </a:r>
          </a:p>
          <a:p>
            <a:pPr marL="457200" indent="-457200">
              <a:buFont typeface="Arial"/>
              <a:buChar char="•"/>
            </a:pPr>
            <a:r>
              <a:rPr lang="en-US" dirty="0">
                <a:cs typeface="Calibri"/>
              </a:rPr>
              <a:t>O'Brien</a:t>
            </a:r>
          </a:p>
          <a:p>
            <a:pPr marL="0" indent="0">
              <a:buNone/>
            </a:pPr>
            <a:r>
              <a:rPr lang="en-US" dirty="0">
                <a:cs typeface="Calibri"/>
              </a:rPr>
              <a:t>Themes</a:t>
            </a:r>
          </a:p>
          <a:p>
            <a:pPr marL="457200" indent="-457200"/>
            <a:r>
              <a:rPr lang="en-US" dirty="0">
                <a:cs typeface="Calibri"/>
              </a:rPr>
              <a:t>People endure extreme hardships in the name of love</a:t>
            </a:r>
            <a:endParaRPr lang="en-US">
              <a:cs typeface="Calibri"/>
            </a:endParaRPr>
          </a:p>
          <a:p>
            <a:pPr marL="457200" indent="-457200"/>
            <a:r>
              <a:rPr lang="en-US" dirty="0">
                <a:cs typeface="Calibri"/>
              </a:rPr>
              <a:t>It is necessary to have freedom and security</a:t>
            </a:r>
            <a:endParaRPr lang="en-US">
              <a:cs typeface="Calibri"/>
            </a:endParaRPr>
          </a:p>
          <a:p>
            <a:pPr marL="457200" indent="-457200"/>
            <a:r>
              <a:rPr lang="en-US" dirty="0">
                <a:cs typeface="Calibri"/>
              </a:rPr>
              <a:t>Brotherhood means different things to different people</a:t>
            </a:r>
          </a:p>
          <a:p>
            <a:pPr marL="0" indent="0">
              <a:buNone/>
            </a:pPr>
            <a:r>
              <a:rPr lang="en-US" dirty="0">
                <a:cs typeface="Calibri"/>
              </a:rPr>
              <a:t>Places</a:t>
            </a:r>
          </a:p>
          <a:p>
            <a:pPr marL="457200" indent="-457200"/>
            <a:r>
              <a:rPr lang="en-US" dirty="0">
                <a:cs typeface="Calibri"/>
              </a:rPr>
              <a:t>Golden Country</a:t>
            </a:r>
            <a:endParaRPr lang="en-US">
              <a:cs typeface="Calibri"/>
            </a:endParaRPr>
          </a:p>
          <a:p>
            <a:pPr marL="457200" indent="-457200"/>
            <a:r>
              <a:rPr lang="en-US" dirty="0">
                <a:cs typeface="Calibri"/>
              </a:rPr>
              <a:t>Rented Room</a:t>
            </a:r>
            <a:endParaRPr lang="en-US">
              <a:cs typeface="Calibri"/>
            </a:endParaRPr>
          </a:p>
          <a:p>
            <a:pPr marL="457200" indent="-457200"/>
            <a:r>
              <a:rPr lang="en-US" dirty="0">
                <a:cs typeface="Calibri"/>
              </a:rPr>
              <a:t>O'Brien's apartment</a:t>
            </a:r>
            <a:endParaRPr lang="en-US">
              <a:cs typeface="Calibri"/>
            </a:endParaRPr>
          </a:p>
          <a:p>
            <a:pPr marL="457200" indent="-457200"/>
            <a:r>
              <a:rPr lang="en-US" dirty="0">
                <a:cs typeface="Calibri"/>
              </a:rPr>
              <a:t>The place with no darkness</a:t>
            </a:r>
          </a:p>
          <a:p>
            <a:pPr marL="0" indent="0">
              <a:buNone/>
            </a:pPr>
            <a:r>
              <a:rPr lang="en-US" dirty="0">
                <a:cs typeface="Calibri"/>
              </a:rPr>
              <a:t>The Handout for Chapters 9-10</a:t>
            </a:r>
          </a:p>
        </p:txBody>
      </p:sp>
    </p:spTree>
    <p:extLst>
      <p:ext uri="{BB962C8B-B14F-4D97-AF65-F5344CB8AC3E}">
        <p14:creationId xmlns:p14="http://schemas.microsoft.com/office/powerpoint/2010/main" val="2966422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FDBA4-B294-804D-833B-4B98EF7E8224}"/>
              </a:ext>
            </a:extLst>
          </p:cNvPr>
          <p:cNvSpPr>
            <a:spLocks noGrp="1"/>
          </p:cNvSpPr>
          <p:nvPr>
            <p:ph type="title"/>
          </p:nvPr>
        </p:nvSpPr>
        <p:spPr/>
        <p:txBody>
          <a:bodyPr/>
          <a:lstStyle/>
          <a:p>
            <a:r>
              <a:rPr lang="en-US" dirty="0"/>
              <a:t>Day 2:  Sit in your </a:t>
            </a:r>
            <a:r>
              <a:rPr lang="en-US" dirty="0">
                <a:solidFill>
                  <a:srgbClr val="FF0000"/>
                </a:solidFill>
              </a:rPr>
              <a:t>Number Groups</a:t>
            </a:r>
          </a:p>
        </p:txBody>
      </p:sp>
      <p:sp>
        <p:nvSpPr>
          <p:cNvPr id="3" name="Content Placeholder 2">
            <a:extLst>
              <a:ext uri="{FF2B5EF4-FFF2-40B4-BE49-F238E27FC236}">
                <a16:creationId xmlns:a16="http://schemas.microsoft.com/office/drawing/2014/main" id="{5F4C1EE3-7CB6-5B49-8F39-5F11C8ABF862}"/>
              </a:ext>
            </a:extLst>
          </p:cNvPr>
          <p:cNvSpPr>
            <a:spLocks noGrp="1"/>
          </p:cNvSpPr>
          <p:nvPr>
            <p:ph idx="1"/>
          </p:nvPr>
        </p:nvSpPr>
        <p:spPr/>
        <p:txBody>
          <a:bodyPr/>
          <a:lstStyle/>
          <a:p>
            <a:r>
              <a:rPr lang="en-US" dirty="0"/>
              <a:t>SWBAT:  Share their opinions of ”fake news” as well as learn new vocabulary for </a:t>
            </a:r>
            <a:r>
              <a:rPr lang="en-US" i="1" dirty="0"/>
              <a:t>1984</a:t>
            </a:r>
            <a:r>
              <a:rPr lang="en-US" dirty="0"/>
              <a:t>.</a:t>
            </a:r>
          </a:p>
          <a:p>
            <a:endParaRPr lang="en-US" dirty="0"/>
          </a:p>
          <a:p>
            <a:r>
              <a:rPr lang="en-US" dirty="0"/>
              <a:t>1984 Vocab</a:t>
            </a:r>
          </a:p>
          <a:p>
            <a:r>
              <a:rPr lang="en-US" dirty="0"/>
              <a:t>Check out 1984</a:t>
            </a:r>
          </a:p>
          <a:p>
            <a:r>
              <a:rPr lang="en-US" dirty="0" err="1"/>
              <a:t>AoW</a:t>
            </a:r>
            <a:r>
              <a:rPr lang="en-US" dirty="0"/>
              <a:t> discussion</a:t>
            </a:r>
          </a:p>
          <a:p>
            <a:endParaRPr lang="en-US" dirty="0"/>
          </a:p>
          <a:p>
            <a:r>
              <a:rPr lang="en-US" dirty="0"/>
              <a:t>Reflection:  What were some of the most interesting ideas that came from the </a:t>
            </a:r>
            <a:r>
              <a:rPr lang="en-US" dirty="0" err="1"/>
              <a:t>AoW</a:t>
            </a:r>
            <a:r>
              <a:rPr lang="en-US" dirty="0"/>
              <a:t> discussion?</a:t>
            </a:r>
          </a:p>
        </p:txBody>
      </p:sp>
    </p:spTree>
    <p:extLst>
      <p:ext uri="{BB962C8B-B14F-4D97-AF65-F5344CB8AC3E}">
        <p14:creationId xmlns:p14="http://schemas.microsoft.com/office/powerpoint/2010/main" val="37585793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2C024-A917-469C-ABCE-BB4F4F0C5870}"/>
              </a:ext>
            </a:extLst>
          </p:cNvPr>
          <p:cNvSpPr>
            <a:spLocks noGrp="1"/>
          </p:cNvSpPr>
          <p:nvPr>
            <p:ph type="title"/>
          </p:nvPr>
        </p:nvSpPr>
        <p:spPr/>
        <p:txBody>
          <a:bodyPr/>
          <a:lstStyle/>
          <a:p>
            <a:r>
              <a:rPr lang="en-US" dirty="0">
                <a:cs typeface="Calibri Light"/>
              </a:rPr>
              <a:t>Journal #5</a:t>
            </a:r>
            <a:endParaRPr lang="en-US" dirty="0"/>
          </a:p>
        </p:txBody>
      </p:sp>
      <p:sp>
        <p:nvSpPr>
          <p:cNvPr id="3" name="Content Placeholder 2">
            <a:extLst>
              <a:ext uri="{FF2B5EF4-FFF2-40B4-BE49-F238E27FC236}">
                <a16:creationId xmlns:a16="http://schemas.microsoft.com/office/drawing/2014/main" id="{64C14AC7-1EEF-4F5C-97C7-D5D3EBEC583F}"/>
              </a:ext>
            </a:extLst>
          </p:cNvPr>
          <p:cNvSpPr>
            <a:spLocks noGrp="1"/>
          </p:cNvSpPr>
          <p:nvPr>
            <p:ph idx="1"/>
          </p:nvPr>
        </p:nvSpPr>
        <p:spPr/>
        <p:txBody>
          <a:bodyPr vert="horz" lIns="91440" tIns="45720" rIns="91440" bIns="45720" rtlCol="0" anchor="t">
            <a:normAutofit/>
          </a:bodyPr>
          <a:lstStyle/>
          <a:p>
            <a:r>
              <a:rPr lang="en-US" dirty="0">
                <a:cs typeface="Calibri"/>
              </a:rPr>
              <a:t>What is the value of remembering?  What are memories?  How do we capture our memories?  What happens if we don't have any permanent objects (souvenirs) can we actually prove that our memories exist?  Aren’t our memories versions of the truth?  And if so, how can we prove that the truth exists?  </a:t>
            </a:r>
            <a:endParaRPr lang="en-US" dirty="0"/>
          </a:p>
        </p:txBody>
      </p:sp>
    </p:spTree>
    <p:extLst>
      <p:ext uri="{BB962C8B-B14F-4D97-AF65-F5344CB8AC3E}">
        <p14:creationId xmlns:p14="http://schemas.microsoft.com/office/powerpoint/2010/main" val="12223400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3D3AA-2A96-4C98-A0B5-23E7AEC9E87D}"/>
              </a:ext>
            </a:extLst>
          </p:cNvPr>
          <p:cNvSpPr>
            <a:spLocks noGrp="1"/>
          </p:cNvSpPr>
          <p:nvPr>
            <p:ph type="title"/>
          </p:nvPr>
        </p:nvSpPr>
        <p:spPr>
          <a:xfrm>
            <a:off x="823823" y="120709"/>
            <a:ext cx="10515600" cy="865488"/>
          </a:xfrm>
        </p:spPr>
        <p:txBody>
          <a:bodyPr/>
          <a:lstStyle/>
          <a:p>
            <a:r>
              <a:rPr lang="en-US" dirty="0">
                <a:cs typeface="Calibri Light"/>
              </a:rPr>
              <a:t>Pt 1 Chapter 8 discussion</a:t>
            </a:r>
            <a:endParaRPr lang="en-US" dirty="0"/>
          </a:p>
        </p:txBody>
      </p:sp>
      <p:sp>
        <p:nvSpPr>
          <p:cNvPr id="3" name="Content Placeholder 2">
            <a:extLst>
              <a:ext uri="{FF2B5EF4-FFF2-40B4-BE49-F238E27FC236}">
                <a16:creationId xmlns:a16="http://schemas.microsoft.com/office/drawing/2014/main" id="{2A58B772-0FC5-4E84-9561-145A89880BAE}"/>
              </a:ext>
            </a:extLst>
          </p:cNvPr>
          <p:cNvSpPr>
            <a:spLocks noGrp="1"/>
          </p:cNvSpPr>
          <p:nvPr>
            <p:ph idx="1"/>
          </p:nvPr>
        </p:nvSpPr>
        <p:spPr>
          <a:xfrm>
            <a:off x="90577" y="1049249"/>
            <a:ext cx="11996467" cy="5257110"/>
          </a:xfrm>
        </p:spPr>
        <p:txBody>
          <a:bodyPr vert="horz" lIns="91440" tIns="45720" rIns="91440" bIns="45720" rtlCol="0" anchor="t">
            <a:normAutofit fontScale="92500" lnSpcReduction="10000"/>
          </a:bodyPr>
          <a:lstStyle/>
          <a:p>
            <a:pPr marL="0" indent="0">
              <a:buNone/>
            </a:pPr>
            <a:r>
              <a:rPr lang="en-US" dirty="0">
                <a:cs typeface="Calibri"/>
              </a:rPr>
              <a:t>Turn to page 102 and read from "It was after twenty-four hours when he got back..." to the end of chapter 8.  </a:t>
            </a:r>
          </a:p>
          <a:p>
            <a:pPr marL="0" indent="0">
              <a:buNone/>
            </a:pPr>
            <a:endParaRPr lang="en-US" dirty="0">
              <a:cs typeface="Calibri"/>
            </a:endParaRPr>
          </a:p>
          <a:p>
            <a:pPr marL="0" indent="0">
              <a:buNone/>
            </a:pPr>
            <a:r>
              <a:rPr lang="en-US" dirty="0">
                <a:cs typeface="Calibri"/>
              </a:rPr>
              <a:t>Discuss the following elements:  </a:t>
            </a:r>
          </a:p>
          <a:p>
            <a:pPr marL="457200" indent="-457200"/>
            <a:r>
              <a:rPr lang="en-US" dirty="0">
                <a:cs typeface="Calibri"/>
              </a:rPr>
              <a:t>Thought Police</a:t>
            </a:r>
          </a:p>
          <a:p>
            <a:pPr marL="457200" indent="-457200"/>
            <a:r>
              <a:rPr lang="en-US" dirty="0">
                <a:cs typeface="Calibri"/>
              </a:rPr>
              <a:t>Moments of crisis</a:t>
            </a:r>
          </a:p>
          <a:p>
            <a:pPr marL="457200" indent="-457200"/>
            <a:r>
              <a:rPr lang="en-US" dirty="0">
                <a:cs typeface="Calibri"/>
              </a:rPr>
              <a:t>Moments of life</a:t>
            </a:r>
          </a:p>
          <a:p>
            <a:pPr marL="457200" indent="-457200"/>
            <a:r>
              <a:rPr lang="en-US" dirty="0">
                <a:cs typeface="Calibri"/>
              </a:rPr>
              <a:t>Winston's future</a:t>
            </a:r>
          </a:p>
          <a:p>
            <a:pPr marL="457200" indent="-457200"/>
            <a:r>
              <a:rPr lang="en-US" dirty="0">
                <a:cs typeface="Calibri"/>
              </a:rPr>
              <a:t>The place with no darkness</a:t>
            </a:r>
          </a:p>
          <a:p>
            <a:pPr marL="457200" indent="-457200"/>
            <a:r>
              <a:rPr lang="en-US" dirty="0">
                <a:cs typeface="Calibri"/>
              </a:rPr>
              <a:t>Big Brother</a:t>
            </a:r>
          </a:p>
          <a:p>
            <a:pPr marL="457200" indent="-457200"/>
            <a:endParaRPr lang="en-US" dirty="0">
              <a:cs typeface="Calibri"/>
            </a:endParaRPr>
          </a:p>
          <a:p>
            <a:pPr marL="0" indent="0">
              <a:buNone/>
            </a:pPr>
            <a:r>
              <a:rPr lang="en-US" dirty="0">
                <a:cs typeface="Calibri"/>
              </a:rPr>
              <a:t>What is the feeling that we have at the end of part 1?  </a:t>
            </a:r>
          </a:p>
        </p:txBody>
      </p:sp>
    </p:spTree>
    <p:extLst>
      <p:ext uri="{BB962C8B-B14F-4D97-AF65-F5344CB8AC3E}">
        <p14:creationId xmlns:p14="http://schemas.microsoft.com/office/powerpoint/2010/main" val="14248286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B7EF-DF60-4DC2-885A-8E7DBE1A4774}"/>
              </a:ext>
            </a:extLst>
          </p:cNvPr>
          <p:cNvSpPr>
            <a:spLocks noGrp="1"/>
          </p:cNvSpPr>
          <p:nvPr>
            <p:ph type="title"/>
          </p:nvPr>
        </p:nvSpPr>
        <p:spPr>
          <a:xfrm>
            <a:off x="838200" y="135086"/>
            <a:ext cx="10515600" cy="736092"/>
          </a:xfrm>
        </p:spPr>
        <p:txBody>
          <a:bodyPr/>
          <a:lstStyle/>
          <a:p>
            <a:r>
              <a:rPr lang="en-US" dirty="0">
                <a:cs typeface="Calibri Light"/>
              </a:rPr>
              <a:t>Day 8:  Sit with your </a:t>
            </a:r>
            <a:r>
              <a:rPr lang="en-US" dirty="0">
                <a:solidFill>
                  <a:srgbClr val="C00000"/>
                </a:solidFill>
                <a:cs typeface="Calibri Light"/>
              </a:rPr>
              <a:t>Number Groups</a:t>
            </a:r>
            <a:endParaRPr lang="en-US" dirty="0">
              <a:solidFill>
                <a:srgbClr val="C00000"/>
              </a:solidFill>
            </a:endParaRPr>
          </a:p>
        </p:txBody>
      </p:sp>
      <p:sp>
        <p:nvSpPr>
          <p:cNvPr id="3" name="Content Placeholder 2">
            <a:extLst>
              <a:ext uri="{FF2B5EF4-FFF2-40B4-BE49-F238E27FC236}">
                <a16:creationId xmlns:a16="http://schemas.microsoft.com/office/drawing/2014/main" id="{BF23337A-1EC4-4A34-97BA-5DE9671E1543}"/>
              </a:ext>
            </a:extLst>
          </p:cNvPr>
          <p:cNvSpPr>
            <a:spLocks noGrp="1"/>
          </p:cNvSpPr>
          <p:nvPr>
            <p:ph idx="1"/>
          </p:nvPr>
        </p:nvSpPr>
        <p:spPr>
          <a:xfrm>
            <a:off x="838200" y="1178644"/>
            <a:ext cx="10515600" cy="4998319"/>
          </a:xfrm>
        </p:spPr>
        <p:txBody>
          <a:bodyPr vert="horz" lIns="91440" tIns="45720" rIns="91440" bIns="45720" rtlCol="0" anchor="t">
            <a:normAutofit lnSpcReduction="10000"/>
          </a:bodyPr>
          <a:lstStyle/>
          <a:p>
            <a:r>
              <a:rPr lang="en-US" dirty="0">
                <a:cs typeface="Calibri"/>
              </a:rPr>
              <a:t>SWBAT: understand the significance of love.</a:t>
            </a:r>
          </a:p>
          <a:p>
            <a:endParaRPr lang="en-US" dirty="0">
              <a:cs typeface="Calibri"/>
            </a:endParaRPr>
          </a:p>
          <a:p>
            <a:r>
              <a:rPr lang="en-US" dirty="0">
                <a:cs typeface="Calibri"/>
              </a:rPr>
              <a:t>RQ</a:t>
            </a:r>
          </a:p>
          <a:p>
            <a:r>
              <a:rPr lang="en-US" dirty="0">
                <a:cs typeface="Calibri"/>
              </a:rPr>
              <a:t>Journal</a:t>
            </a:r>
          </a:p>
          <a:p>
            <a:r>
              <a:rPr lang="en-US" dirty="0">
                <a:cs typeface="Calibri"/>
              </a:rPr>
              <a:t>Discussion</a:t>
            </a:r>
          </a:p>
          <a:p>
            <a:endParaRPr lang="en-US" dirty="0">
              <a:cs typeface="Calibri"/>
            </a:endParaRPr>
          </a:p>
          <a:p>
            <a:r>
              <a:rPr lang="en-US" dirty="0">
                <a:cs typeface="Calibri"/>
              </a:rPr>
              <a:t>Reflection:  Do you think that Winston and Julia will ever be able to find true love?  If you have never experienced (or remember an experience) an emotion, can you fully grasp it's magnitude?  How are Winston and Julia more like adolescents than like adults as far as their "love" is concerned?</a:t>
            </a:r>
          </a:p>
        </p:txBody>
      </p:sp>
    </p:spTree>
    <p:extLst>
      <p:ext uri="{BB962C8B-B14F-4D97-AF65-F5344CB8AC3E}">
        <p14:creationId xmlns:p14="http://schemas.microsoft.com/office/powerpoint/2010/main" val="22224543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3A112-B336-4549-A7E4-801F3477D0A2}"/>
              </a:ext>
            </a:extLst>
          </p:cNvPr>
          <p:cNvSpPr>
            <a:spLocks noGrp="1"/>
          </p:cNvSpPr>
          <p:nvPr>
            <p:ph type="title"/>
          </p:nvPr>
        </p:nvSpPr>
        <p:spPr>
          <a:xfrm>
            <a:off x="838200" y="206974"/>
            <a:ext cx="10515600" cy="678582"/>
          </a:xfrm>
        </p:spPr>
        <p:txBody>
          <a:bodyPr>
            <a:normAutofit fontScale="90000"/>
          </a:bodyPr>
          <a:lstStyle/>
          <a:p>
            <a:r>
              <a:rPr lang="en-US" dirty="0">
                <a:cs typeface="Calibri Light"/>
              </a:rPr>
              <a:t>Pt 2 Chapter 1-2 RQ</a:t>
            </a:r>
            <a:endParaRPr lang="en-US" dirty="0"/>
          </a:p>
        </p:txBody>
      </p:sp>
      <p:sp>
        <p:nvSpPr>
          <p:cNvPr id="3" name="Content Placeholder 2">
            <a:extLst>
              <a:ext uri="{FF2B5EF4-FFF2-40B4-BE49-F238E27FC236}">
                <a16:creationId xmlns:a16="http://schemas.microsoft.com/office/drawing/2014/main" id="{917540ED-B7A5-4C62-B7C8-8A92B4C28CED}"/>
              </a:ext>
            </a:extLst>
          </p:cNvPr>
          <p:cNvSpPr>
            <a:spLocks noGrp="1"/>
          </p:cNvSpPr>
          <p:nvPr>
            <p:ph idx="1"/>
          </p:nvPr>
        </p:nvSpPr>
        <p:spPr>
          <a:xfrm>
            <a:off x="838200" y="905475"/>
            <a:ext cx="10515600" cy="5271488"/>
          </a:xfrm>
        </p:spPr>
        <p:txBody>
          <a:bodyPr vert="horz" lIns="91440" tIns="45720" rIns="91440" bIns="45720" rtlCol="0" anchor="t">
            <a:normAutofit/>
          </a:bodyPr>
          <a:lstStyle/>
          <a:p>
            <a:pPr marL="514350" indent="-514350">
              <a:buAutoNum type="arabicPeriod"/>
            </a:pPr>
            <a:r>
              <a:rPr lang="en-US" dirty="0">
                <a:cs typeface="Calibri" panose="020F0502020204030204"/>
              </a:rPr>
              <a:t>What is wrong with the girl from the fiction department?</a:t>
            </a:r>
          </a:p>
          <a:p>
            <a:pPr marL="514350" indent="-514350">
              <a:buAutoNum type="arabicPeriod"/>
            </a:pPr>
            <a:r>
              <a:rPr lang="en-US" dirty="0">
                <a:cs typeface="Calibri" panose="020F0502020204030204"/>
              </a:rPr>
              <a:t>What was written on the note that the girl gives Winston?</a:t>
            </a:r>
          </a:p>
          <a:p>
            <a:pPr marL="514350" indent="-514350">
              <a:buAutoNum type="arabicPeriod"/>
            </a:pPr>
            <a:r>
              <a:rPr lang="en-US" dirty="0">
                <a:cs typeface="Calibri" panose="020F0502020204030204"/>
              </a:rPr>
              <a:t>What was the first physical contact that Winston and the girl shared in the square?</a:t>
            </a:r>
          </a:p>
          <a:p>
            <a:pPr marL="514350" indent="-514350">
              <a:buAutoNum type="arabicPeriod"/>
            </a:pPr>
            <a:r>
              <a:rPr lang="en-US" dirty="0">
                <a:cs typeface="Calibri" panose="020F0502020204030204"/>
              </a:rPr>
              <a:t>What was different about the landscape at the rendezvous spot?</a:t>
            </a:r>
          </a:p>
          <a:p>
            <a:pPr marL="514350" indent="-514350">
              <a:buAutoNum type="arabicPeriod"/>
            </a:pPr>
            <a:r>
              <a:rPr lang="en-US" dirty="0">
                <a:cs typeface="Calibri" panose="020F0502020204030204"/>
              </a:rPr>
              <a:t>What treat did Julia bring to Winston?</a:t>
            </a:r>
          </a:p>
          <a:p>
            <a:pPr marL="514350" indent="-514350">
              <a:buAutoNum type="arabicPeriod"/>
            </a:pPr>
            <a:r>
              <a:rPr lang="en-US" dirty="0">
                <a:cs typeface="Calibri" panose="020F0502020204030204"/>
              </a:rPr>
              <a:t>Why does Julia say that she was attracted to Winston?</a:t>
            </a:r>
          </a:p>
          <a:p>
            <a:pPr marL="514350" indent="-514350">
              <a:buAutoNum type="arabicPeriod"/>
            </a:pPr>
            <a:r>
              <a:rPr lang="en-US" dirty="0">
                <a:cs typeface="Calibri" panose="020F0502020204030204"/>
              </a:rPr>
              <a:t>Where are they, according to Winston's dream?</a:t>
            </a:r>
          </a:p>
          <a:p>
            <a:pPr marL="514350" indent="-514350">
              <a:buAutoNum type="arabicPeriod"/>
            </a:pPr>
            <a:r>
              <a:rPr lang="en-US" dirty="0">
                <a:cs typeface="Calibri" panose="020F0502020204030204"/>
              </a:rPr>
              <a:t>Why is Winston attracted to Julia?</a:t>
            </a:r>
          </a:p>
          <a:p>
            <a:pPr marL="514350" indent="-514350">
              <a:buAutoNum type="arabicPeriod"/>
            </a:pPr>
            <a:r>
              <a:rPr lang="en-US" dirty="0">
                <a:cs typeface="Calibri" panose="020F0502020204030204"/>
              </a:rPr>
              <a:t>What does Winston feel that "relations" with Julia represented?</a:t>
            </a:r>
          </a:p>
        </p:txBody>
      </p:sp>
    </p:spTree>
    <p:extLst>
      <p:ext uri="{BB962C8B-B14F-4D97-AF65-F5344CB8AC3E}">
        <p14:creationId xmlns:p14="http://schemas.microsoft.com/office/powerpoint/2010/main" val="28450601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DCC09-59F7-45A8-A422-27CEB5A58615}"/>
              </a:ext>
            </a:extLst>
          </p:cNvPr>
          <p:cNvSpPr>
            <a:spLocks noGrp="1"/>
          </p:cNvSpPr>
          <p:nvPr>
            <p:ph type="title"/>
          </p:nvPr>
        </p:nvSpPr>
        <p:spPr/>
        <p:txBody>
          <a:bodyPr/>
          <a:lstStyle/>
          <a:p>
            <a:r>
              <a:rPr lang="en-US" dirty="0">
                <a:cs typeface="Calibri Light"/>
              </a:rPr>
              <a:t>Pt 2 Chapter 1-2 RQ Key</a:t>
            </a:r>
            <a:endParaRPr lang="en-US" dirty="0"/>
          </a:p>
        </p:txBody>
      </p:sp>
      <p:sp>
        <p:nvSpPr>
          <p:cNvPr id="3" name="Content Placeholder 2">
            <a:extLst>
              <a:ext uri="{FF2B5EF4-FFF2-40B4-BE49-F238E27FC236}">
                <a16:creationId xmlns:a16="http://schemas.microsoft.com/office/drawing/2014/main" id="{C97441A0-8B4D-4815-9E76-24184D100229}"/>
              </a:ext>
            </a:extLst>
          </p:cNvPr>
          <p:cNvSpPr>
            <a:spLocks noGrp="1"/>
          </p:cNvSpPr>
          <p:nvPr>
            <p:ph idx="1"/>
          </p:nvPr>
        </p:nvSpPr>
        <p:spPr/>
        <p:txBody>
          <a:bodyPr vert="horz" lIns="91440" tIns="45720" rIns="91440" bIns="45720" rtlCol="0" anchor="t">
            <a:normAutofit lnSpcReduction="10000"/>
          </a:bodyPr>
          <a:lstStyle/>
          <a:p>
            <a:pPr marL="514350" indent="-514350">
              <a:buAutoNum type="arabicPeriod"/>
            </a:pPr>
            <a:r>
              <a:rPr lang="en-US" dirty="0">
                <a:cs typeface="Calibri" panose="020F0502020204030204"/>
              </a:rPr>
              <a:t>Her arm is a sling</a:t>
            </a:r>
          </a:p>
          <a:p>
            <a:pPr marL="514350" indent="-514350">
              <a:buAutoNum type="arabicPeriod"/>
            </a:pPr>
            <a:r>
              <a:rPr lang="en-US" dirty="0">
                <a:cs typeface="Calibri" panose="020F0502020204030204"/>
              </a:rPr>
              <a:t>"I love you"</a:t>
            </a:r>
          </a:p>
          <a:p>
            <a:pPr marL="514350" indent="-514350">
              <a:buAutoNum type="arabicPeriod"/>
            </a:pPr>
            <a:r>
              <a:rPr lang="en-US" dirty="0">
                <a:cs typeface="Calibri" panose="020F0502020204030204"/>
              </a:rPr>
              <a:t>They held hands for a second</a:t>
            </a:r>
          </a:p>
          <a:p>
            <a:pPr marL="514350" indent="-514350">
              <a:buAutoNum type="arabicPeriod"/>
            </a:pPr>
            <a:r>
              <a:rPr lang="en-US" dirty="0">
                <a:cs typeface="Calibri" panose="020F0502020204030204"/>
              </a:rPr>
              <a:t>It was beautiful, full of flowers, peaceful, birds, </a:t>
            </a:r>
            <a:r>
              <a:rPr lang="en-US" dirty="0" err="1">
                <a:cs typeface="Calibri" panose="020F0502020204030204"/>
              </a:rPr>
              <a:t>etc</a:t>
            </a:r>
          </a:p>
          <a:p>
            <a:pPr marL="514350" indent="-514350">
              <a:buAutoNum type="arabicPeriod"/>
            </a:pPr>
            <a:r>
              <a:rPr lang="en-US" dirty="0">
                <a:cs typeface="Calibri" panose="020F0502020204030204"/>
              </a:rPr>
              <a:t>Chocolate</a:t>
            </a:r>
          </a:p>
          <a:p>
            <a:pPr marL="514350" indent="-514350">
              <a:buAutoNum type="arabicPeriod"/>
            </a:pPr>
            <a:r>
              <a:rPr lang="en-US" dirty="0">
                <a:cs typeface="Calibri" panose="020F0502020204030204"/>
              </a:rPr>
              <a:t>She could tell that Winston hated BB</a:t>
            </a:r>
          </a:p>
          <a:p>
            <a:pPr marL="514350" indent="-514350">
              <a:buAutoNum type="arabicPeriod"/>
            </a:pPr>
            <a:r>
              <a:rPr lang="en-US" dirty="0">
                <a:cs typeface="Calibri" panose="020F0502020204030204"/>
              </a:rPr>
              <a:t>The Golden Country</a:t>
            </a:r>
          </a:p>
          <a:p>
            <a:pPr marL="514350" indent="-514350">
              <a:buAutoNum type="arabicPeriod"/>
            </a:pPr>
            <a:r>
              <a:rPr lang="en-US" dirty="0">
                <a:cs typeface="Calibri" panose="020F0502020204030204"/>
              </a:rPr>
              <a:t>She is not pure</a:t>
            </a:r>
          </a:p>
          <a:p>
            <a:pPr marL="514350" indent="-514350">
              <a:buAutoNum type="arabicPeriod"/>
            </a:pPr>
            <a:r>
              <a:rPr lang="en-US" dirty="0">
                <a:cs typeface="Calibri" panose="020F0502020204030204"/>
              </a:rPr>
              <a:t>It was a political act against the party/rebellion</a:t>
            </a:r>
          </a:p>
          <a:p>
            <a:pPr marL="514350" indent="-514350">
              <a:buAutoNum type="arabicPeriod"/>
            </a:pPr>
            <a:endParaRPr lang="en-US" dirty="0">
              <a:cs typeface="Calibri" panose="020F0502020204030204"/>
            </a:endParaRPr>
          </a:p>
          <a:p>
            <a:pPr marL="514350" indent="-514350">
              <a:buAutoNum type="arabicPeriod"/>
            </a:pPr>
            <a:endParaRPr lang="en-US" dirty="0">
              <a:cs typeface="Calibri" panose="020F0502020204030204"/>
            </a:endParaRPr>
          </a:p>
        </p:txBody>
      </p:sp>
    </p:spTree>
    <p:extLst>
      <p:ext uri="{BB962C8B-B14F-4D97-AF65-F5344CB8AC3E}">
        <p14:creationId xmlns:p14="http://schemas.microsoft.com/office/powerpoint/2010/main" val="3504540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15FC4-A3FE-406B-A3AF-402BF69211F7}"/>
              </a:ext>
            </a:extLst>
          </p:cNvPr>
          <p:cNvSpPr>
            <a:spLocks noGrp="1"/>
          </p:cNvSpPr>
          <p:nvPr>
            <p:ph type="title"/>
          </p:nvPr>
        </p:nvSpPr>
        <p:spPr/>
        <p:txBody>
          <a:bodyPr/>
          <a:lstStyle/>
          <a:p>
            <a:r>
              <a:rPr lang="en-US">
                <a:cs typeface="Calibri Light"/>
              </a:rPr>
              <a:t>Journal</a:t>
            </a:r>
            <a:endParaRPr lang="en-US" dirty="0"/>
          </a:p>
        </p:txBody>
      </p:sp>
      <p:sp>
        <p:nvSpPr>
          <p:cNvPr id="3" name="Content Placeholder 2">
            <a:extLst>
              <a:ext uri="{FF2B5EF4-FFF2-40B4-BE49-F238E27FC236}">
                <a16:creationId xmlns:a16="http://schemas.microsoft.com/office/drawing/2014/main" id="{39FFB492-2123-490D-ABB3-FB07AEDC4627}"/>
              </a:ext>
            </a:extLst>
          </p:cNvPr>
          <p:cNvSpPr>
            <a:spLocks noGrp="1"/>
          </p:cNvSpPr>
          <p:nvPr>
            <p:ph idx="1"/>
          </p:nvPr>
        </p:nvSpPr>
        <p:spPr/>
        <p:txBody>
          <a:bodyPr vert="horz" lIns="91440" tIns="45720" rIns="91440" bIns="45720" rtlCol="0" anchor="t">
            <a:normAutofit/>
          </a:bodyPr>
          <a:lstStyle/>
          <a:p>
            <a:r>
              <a:rPr lang="en-US" dirty="0">
                <a:cs typeface="Calibri"/>
              </a:rPr>
              <a:t>What does it mean to say "I love you"?  Are love and lust connected?  Do people say they love each other without actually meaning it?  Why/why not?</a:t>
            </a:r>
            <a:endParaRPr lang="en-US" dirty="0"/>
          </a:p>
        </p:txBody>
      </p:sp>
    </p:spTree>
    <p:extLst>
      <p:ext uri="{BB962C8B-B14F-4D97-AF65-F5344CB8AC3E}">
        <p14:creationId xmlns:p14="http://schemas.microsoft.com/office/powerpoint/2010/main" val="40170649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1D716-3ACC-428B-B380-B59F3A795746}"/>
              </a:ext>
            </a:extLst>
          </p:cNvPr>
          <p:cNvSpPr>
            <a:spLocks noGrp="1"/>
          </p:cNvSpPr>
          <p:nvPr>
            <p:ph type="title"/>
          </p:nvPr>
        </p:nvSpPr>
        <p:spPr/>
        <p:txBody>
          <a:bodyPr/>
          <a:lstStyle/>
          <a:p>
            <a:r>
              <a:rPr lang="en-US" dirty="0">
                <a:cs typeface="Calibri Light"/>
              </a:rPr>
              <a:t>Pt 2 Chapter 2-3 Discussion</a:t>
            </a:r>
            <a:endParaRPr lang="en-US" dirty="0"/>
          </a:p>
        </p:txBody>
      </p:sp>
      <p:sp>
        <p:nvSpPr>
          <p:cNvPr id="3" name="Content Placeholder 2">
            <a:extLst>
              <a:ext uri="{FF2B5EF4-FFF2-40B4-BE49-F238E27FC236}">
                <a16:creationId xmlns:a16="http://schemas.microsoft.com/office/drawing/2014/main" id="{BC44A879-4639-4FBC-A8D9-94AF58871C02}"/>
              </a:ext>
            </a:extLst>
          </p:cNvPr>
          <p:cNvSpPr>
            <a:spLocks noGrp="1"/>
          </p:cNvSpPr>
          <p:nvPr>
            <p:ph idx="1"/>
          </p:nvPr>
        </p:nvSpPr>
        <p:spPr/>
        <p:txBody>
          <a:bodyPr vert="horz" lIns="91440" tIns="45720" rIns="91440" bIns="45720" rtlCol="0" anchor="t">
            <a:normAutofit/>
          </a:bodyPr>
          <a:lstStyle/>
          <a:p>
            <a:pPr marL="0" indent="0">
              <a:buNone/>
            </a:pPr>
            <a:r>
              <a:rPr lang="en-US" sz="4400" dirty="0">
                <a:cs typeface="Calibri"/>
              </a:rPr>
              <a:t>Love vs Sex.... and go.....</a:t>
            </a:r>
          </a:p>
          <a:p>
            <a:pPr marL="0" indent="0">
              <a:buNone/>
            </a:pPr>
            <a:endParaRPr lang="en-US" sz="4400" dirty="0">
              <a:cs typeface="Calibri"/>
            </a:endParaRPr>
          </a:p>
          <a:p>
            <a:pPr marL="0" indent="0">
              <a:buNone/>
            </a:pPr>
            <a:r>
              <a:rPr lang="en-US" sz="4400" dirty="0">
                <a:cs typeface="Calibri"/>
              </a:rPr>
              <a:t>Fairy Tale vs Reality..... and go...</a:t>
            </a:r>
          </a:p>
          <a:p>
            <a:pPr marL="0" indent="0">
              <a:buNone/>
            </a:pPr>
            <a:endParaRPr lang="en-US" sz="4400" dirty="0">
              <a:cs typeface="Calibri"/>
            </a:endParaRPr>
          </a:p>
          <a:p>
            <a:pPr marL="0" indent="0">
              <a:buNone/>
            </a:pPr>
            <a:endParaRPr lang="en-US" sz="4400" dirty="0">
              <a:cs typeface="Calibri"/>
            </a:endParaRPr>
          </a:p>
        </p:txBody>
      </p:sp>
    </p:spTree>
    <p:extLst>
      <p:ext uri="{BB962C8B-B14F-4D97-AF65-F5344CB8AC3E}">
        <p14:creationId xmlns:p14="http://schemas.microsoft.com/office/powerpoint/2010/main" val="20344950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6A83C-16D3-46AE-97DC-A3FC6C250D81}"/>
              </a:ext>
            </a:extLst>
          </p:cNvPr>
          <p:cNvSpPr>
            <a:spLocks noGrp="1"/>
          </p:cNvSpPr>
          <p:nvPr>
            <p:ph type="title"/>
          </p:nvPr>
        </p:nvSpPr>
        <p:spPr/>
        <p:txBody>
          <a:bodyPr/>
          <a:lstStyle/>
          <a:p>
            <a:r>
              <a:rPr lang="en-US" dirty="0">
                <a:cs typeface="Calibri Light"/>
              </a:rPr>
              <a:t>Day 9:  Sit with your </a:t>
            </a:r>
            <a:r>
              <a:rPr lang="en-US" dirty="0">
                <a:solidFill>
                  <a:srgbClr val="C00000"/>
                </a:solidFill>
                <a:cs typeface="Calibri Light"/>
              </a:rPr>
              <a:t>Sticker Groups</a:t>
            </a:r>
            <a:endParaRPr lang="en-US" dirty="0">
              <a:solidFill>
                <a:srgbClr val="C00000"/>
              </a:solidFill>
            </a:endParaRPr>
          </a:p>
        </p:txBody>
      </p:sp>
      <p:sp>
        <p:nvSpPr>
          <p:cNvPr id="3" name="Content Placeholder 2">
            <a:extLst>
              <a:ext uri="{FF2B5EF4-FFF2-40B4-BE49-F238E27FC236}">
                <a16:creationId xmlns:a16="http://schemas.microsoft.com/office/drawing/2014/main" id="{D69F8867-9410-4B01-BE7D-B2DDDE6C73D2}"/>
              </a:ext>
            </a:extLst>
          </p:cNvPr>
          <p:cNvSpPr>
            <a:spLocks noGrp="1"/>
          </p:cNvSpPr>
          <p:nvPr>
            <p:ph idx="1"/>
          </p:nvPr>
        </p:nvSpPr>
        <p:spPr/>
        <p:txBody>
          <a:bodyPr vert="horz" lIns="91440" tIns="45720" rIns="91440" bIns="45720" rtlCol="0" anchor="t">
            <a:normAutofit/>
          </a:bodyPr>
          <a:lstStyle/>
          <a:p>
            <a:r>
              <a:rPr lang="en-US" dirty="0">
                <a:cs typeface="Calibri"/>
              </a:rPr>
              <a:t>SWBAT: understand the differences between "real" and "artificial."</a:t>
            </a:r>
          </a:p>
          <a:p>
            <a:endParaRPr lang="en-US" dirty="0">
              <a:cs typeface="Calibri"/>
            </a:endParaRPr>
          </a:p>
          <a:p>
            <a:r>
              <a:rPr lang="en-US" dirty="0">
                <a:cs typeface="Calibri"/>
              </a:rPr>
              <a:t>RQ</a:t>
            </a:r>
          </a:p>
          <a:p>
            <a:r>
              <a:rPr lang="en-US" dirty="0">
                <a:cs typeface="Calibri"/>
              </a:rPr>
              <a:t>Journal</a:t>
            </a:r>
          </a:p>
          <a:p>
            <a:r>
              <a:rPr lang="en-US" dirty="0">
                <a:cs typeface="Calibri"/>
              </a:rPr>
              <a:t>Discussion</a:t>
            </a:r>
          </a:p>
          <a:p>
            <a:endParaRPr lang="en-US" dirty="0">
              <a:cs typeface="Calibri"/>
            </a:endParaRPr>
          </a:p>
          <a:p>
            <a:r>
              <a:rPr lang="en-US" dirty="0">
                <a:cs typeface="Calibri"/>
              </a:rPr>
              <a:t>Reflection:  Do you think that Winston has a realistic expectation about his relationship with Julia?</a:t>
            </a:r>
          </a:p>
        </p:txBody>
      </p:sp>
    </p:spTree>
    <p:extLst>
      <p:ext uri="{BB962C8B-B14F-4D97-AF65-F5344CB8AC3E}">
        <p14:creationId xmlns:p14="http://schemas.microsoft.com/office/powerpoint/2010/main" val="11738938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F432F-535A-454B-A955-5F5A12613AC2}"/>
              </a:ext>
            </a:extLst>
          </p:cNvPr>
          <p:cNvSpPr>
            <a:spLocks noGrp="1"/>
          </p:cNvSpPr>
          <p:nvPr>
            <p:ph type="title"/>
          </p:nvPr>
        </p:nvSpPr>
        <p:spPr>
          <a:xfrm>
            <a:off x="838200" y="135087"/>
            <a:ext cx="10515600" cy="477299"/>
          </a:xfrm>
        </p:spPr>
        <p:txBody>
          <a:bodyPr>
            <a:normAutofit fontScale="90000"/>
          </a:bodyPr>
          <a:lstStyle/>
          <a:p>
            <a:r>
              <a:rPr lang="en-US" dirty="0">
                <a:cs typeface="Calibri Light"/>
              </a:rPr>
              <a:t>Pt 2 Chapter 3-4 RQ</a:t>
            </a:r>
            <a:endParaRPr lang="en-US" dirty="0"/>
          </a:p>
        </p:txBody>
      </p:sp>
      <p:sp>
        <p:nvSpPr>
          <p:cNvPr id="3" name="Content Placeholder 2">
            <a:extLst>
              <a:ext uri="{FF2B5EF4-FFF2-40B4-BE49-F238E27FC236}">
                <a16:creationId xmlns:a16="http://schemas.microsoft.com/office/drawing/2014/main" id="{44E71600-4960-4107-9408-600992A78FAD}"/>
              </a:ext>
            </a:extLst>
          </p:cNvPr>
          <p:cNvSpPr>
            <a:spLocks noGrp="1"/>
          </p:cNvSpPr>
          <p:nvPr>
            <p:ph idx="1"/>
          </p:nvPr>
        </p:nvSpPr>
        <p:spPr>
          <a:xfrm>
            <a:off x="234351" y="632305"/>
            <a:ext cx="11665788" cy="5544658"/>
          </a:xfrm>
        </p:spPr>
        <p:txBody>
          <a:bodyPr vert="horz" lIns="91440" tIns="45720" rIns="91440" bIns="45720" rtlCol="0" anchor="t">
            <a:normAutofit/>
          </a:bodyPr>
          <a:lstStyle/>
          <a:p>
            <a:pPr marL="514350" indent="-514350">
              <a:buAutoNum type="arabicPeriod"/>
            </a:pPr>
            <a:r>
              <a:rPr lang="en-US" dirty="0">
                <a:cs typeface="Calibri" panose="020F0502020204030204"/>
              </a:rPr>
              <a:t>What does Julia refer to the broken way that she and Winston must communicate as?</a:t>
            </a:r>
          </a:p>
          <a:p>
            <a:pPr marL="514350" indent="-514350">
              <a:buAutoNum type="arabicPeriod"/>
            </a:pPr>
            <a:r>
              <a:rPr lang="en-US" dirty="0">
                <a:cs typeface="Calibri" panose="020F0502020204030204"/>
              </a:rPr>
              <a:t>According to the party, why were sexual impulses and having a family dangerous?</a:t>
            </a:r>
          </a:p>
          <a:p>
            <a:pPr marL="514350" indent="-514350">
              <a:buAutoNum type="arabicPeriod"/>
            </a:pPr>
            <a:r>
              <a:rPr lang="en-US" dirty="0">
                <a:cs typeface="Calibri" panose="020F0502020204030204"/>
              </a:rPr>
              <a:t>What is Winston's one regret regarding his wife, Katherine?</a:t>
            </a:r>
          </a:p>
          <a:p>
            <a:pPr marL="514350" indent="-514350">
              <a:buAutoNum type="arabicPeriod"/>
            </a:pPr>
            <a:r>
              <a:rPr lang="en-US" dirty="0">
                <a:cs typeface="Calibri" panose="020F0502020204030204"/>
              </a:rPr>
              <a:t>Where does Winston rent out a room?</a:t>
            </a:r>
          </a:p>
          <a:p>
            <a:pPr marL="514350" indent="-514350">
              <a:buAutoNum type="arabicPeriod"/>
            </a:pPr>
            <a:r>
              <a:rPr lang="en-US" dirty="0">
                <a:cs typeface="Calibri" panose="020F0502020204030204"/>
              </a:rPr>
              <a:t>Why does Julia put on make-up and perfume?</a:t>
            </a:r>
          </a:p>
          <a:p>
            <a:pPr marL="514350" indent="-514350">
              <a:buAutoNum type="arabicPeriod"/>
            </a:pPr>
            <a:r>
              <a:rPr lang="en-US" dirty="0">
                <a:cs typeface="Calibri" panose="020F0502020204030204"/>
              </a:rPr>
              <a:t>What is wrong with the bed?</a:t>
            </a:r>
          </a:p>
          <a:p>
            <a:pPr marL="514350" indent="-514350">
              <a:buAutoNum type="arabicPeriod"/>
            </a:pPr>
            <a:r>
              <a:rPr lang="en-US" dirty="0">
                <a:cs typeface="Calibri" panose="020F0502020204030204"/>
              </a:rPr>
              <a:t>What is Winston's greatest fear?</a:t>
            </a:r>
          </a:p>
          <a:p>
            <a:pPr marL="514350" indent="-514350">
              <a:buAutoNum type="arabicPeriod"/>
            </a:pPr>
            <a:r>
              <a:rPr lang="en-US" dirty="0">
                <a:cs typeface="Calibri" panose="020F0502020204030204"/>
              </a:rPr>
              <a:t>What does Winston feel the paperweight symbolizes?</a:t>
            </a:r>
          </a:p>
        </p:txBody>
      </p:sp>
    </p:spTree>
    <p:extLst>
      <p:ext uri="{BB962C8B-B14F-4D97-AF65-F5344CB8AC3E}">
        <p14:creationId xmlns:p14="http://schemas.microsoft.com/office/powerpoint/2010/main" val="16400013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7717F-ACC0-4D26-A6C2-BADFE5587305}"/>
              </a:ext>
            </a:extLst>
          </p:cNvPr>
          <p:cNvSpPr>
            <a:spLocks noGrp="1"/>
          </p:cNvSpPr>
          <p:nvPr>
            <p:ph type="title"/>
          </p:nvPr>
        </p:nvSpPr>
        <p:spPr>
          <a:xfrm>
            <a:off x="838200" y="235729"/>
            <a:ext cx="10515600" cy="879865"/>
          </a:xfrm>
        </p:spPr>
        <p:txBody>
          <a:bodyPr/>
          <a:lstStyle/>
          <a:p>
            <a:r>
              <a:rPr lang="en-US" dirty="0">
                <a:cs typeface="Calibri Light"/>
              </a:rPr>
              <a:t>Pt 2 Ch 3-4 RQ Key </a:t>
            </a:r>
            <a:endParaRPr lang="en-US" dirty="0"/>
          </a:p>
        </p:txBody>
      </p:sp>
      <p:sp>
        <p:nvSpPr>
          <p:cNvPr id="3" name="Content Placeholder 2">
            <a:extLst>
              <a:ext uri="{FF2B5EF4-FFF2-40B4-BE49-F238E27FC236}">
                <a16:creationId xmlns:a16="http://schemas.microsoft.com/office/drawing/2014/main" id="{443DF4E2-E1BB-42CC-BDC8-DC7AD12B118D}"/>
              </a:ext>
            </a:extLst>
          </p:cNvPr>
          <p:cNvSpPr>
            <a:spLocks noGrp="1"/>
          </p:cNvSpPr>
          <p:nvPr>
            <p:ph idx="1"/>
          </p:nvPr>
        </p:nvSpPr>
        <p:spPr>
          <a:xfrm>
            <a:off x="838200" y="1221776"/>
            <a:ext cx="10515600" cy="4955187"/>
          </a:xfrm>
        </p:spPr>
        <p:txBody>
          <a:bodyPr vert="horz" lIns="91440" tIns="45720" rIns="91440" bIns="45720" rtlCol="0" anchor="t">
            <a:normAutofit/>
          </a:bodyPr>
          <a:lstStyle/>
          <a:p>
            <a:pPr marL="514350" indent="-514350">
              <a:buAutoNum type="arabicPeriod"/>
            </a:pPr>
            <a:r>
              <a:rPr lang="en-US" dirty="0">
                <a:cs typeface="Calibri" panose="020F0502020204030204"/>
              </a:rPr>
              <a:t>Talking installments</a:t>
            </a:r>
          </a:p>
          <a:p>
            <a:pPr marL="514350" indent="-514350">
              <a:buAutoNum type="arabicPeriod"/>
            </a:pPr>
            <a:r>
              <a:rPr lang="en-US" dirty="0">
                <a:cs typeface="Calibri" panose="020F0502020204030204"/>
              </a:rPr>
              <a:t>Show affection or care about something other than the party</a:t>
            </a:r>
          </a:p>
          <a:p>
            <a:pPr marL="514350" indent="-514350">
              <a:buAutoNum type="arabicPeriod"/>
            </a:pPr>
            <a:r>
              <a:rPr lang="en-US" dirty="0">
                <a:cs typeface="Calibri" panose="020F0502020204030204"/>
              </a:rPr>
              <a:t>Not pushing her off the cliff</a:t>
            </a:r>
          </a:p>
          <a:p>
            <a:pPr marL="514350" indent="-514350">
              <a:buAutoNum type="arabicPeriod"/>
            </a:pPr>
            <a:r>
              <a:rPr lang="en-US" dirty="0">
                <a:cs typeface="Calibri" panose="020F0502020204030204"/>
              </a:rPr>
              <a:t>Above Mr. </a:t>
            </a:r>
            <a:r>
              <a:rPr lang="en-US" dirty="0" err="1">
                <a:cs typeface="Calibri" panose="020F0502020204030204"/>
              </a:rPr>
              <a:t>Charrington's</a:t>
            </a:r>
            <a:r>
              <a:rPr lang="en-US" dirty="0">
                <a:cs typeface="Calibri" panose="020F0502020204030204"/>
              </a:rPr>
              <a:t> antique shop</a:t>
            </a:r>
          </a:p>
          <a:p>
            <a:pPr marL="514350" indent="-514350">
              <a:buAutoNum type="arabicPeriod"/>
            </a:pPr>
            <a:r>
              <a:rPr lang="en-US" dirty="0">
                <a:cs typeface="Calibri" panose="020F0502020204030204"/>
              </a:rPr>
              <a:t>She wants to feel like a woman</a:t>
            </a:r>
          </a:p>
          <a:p>
            <a:pPr marL="514350" indent="-514350">
              <a:buAutoNum type="arabicPeriod"/>
            </a:pPr>
            <a:r>
              <a:rPr lang="en-US" dirty="0">
                <a:cs typeface="Calibri" panose="020F0502020204030204"/>
              </a:rPr>
              <a:t>It has bugs in it</a:t>
            </a:r>
          </a:p>
          <a:p>
            <a:pPr marL="514350" indent="-514350">
              <a:buAutoNum type="arabicPeriod"/>
            </a:pPr>
            <a:r>
              <a:rPr lang="en-US" dirty="0">
                <a:cs typeface="Calibri" panose="020F0502020204030204"/>
              </a:rPr>
              <a:t>Rats</a:t>
            </a:r>
          </a:p>
          <a:p>
            <a:pPr marL="514350" indent="-514350">
              <a:buAutoNum type="arabicPeriod"/>
            </a:pPr>
            <a:r>
              <a:rPr lang="en-US" dirty="0">
                <a:cs typeface="Calibri" panose="020F0502020204030204"/>
              </a:rPr>
              <a:t>Coral=Julia and Winston, Glass=eternal love</a:t>
            </a:r>
          </a:p>
          <a:p>
            <a:pPr marL="514350" indent="-514350">
              <a:buAutoNum type="arabicPeriod"/>
            </a:pPr>
            <a:endParaRPr lang="en-US" dirty="0">
              <a:cs typeface="Calibri" panose="020F0502020204030204"/>
            </a:endParaRPr>
          </a:p>
          <a:p>
            <a:pPr marL="514350" indent="-514350">
              <a:buAutoNum type="arabicPeriod"/>
            </a:pPr>
            <a:endParaRPr lang="en-US" dirty="0">
              <a:cs typeface="Calibri" panose="020F0502020204030204"/>
            </a:endParaRPr>
          </a:p>
        </p:txBody>
      </p:sp>
    </p:spTree>
    <p:extLst>
      <p:ext uri="{BB962C8B-B14F-4D97-AF65-F5344CB8AC3E}">
        <p14:creationId xmlns:p14="http://schemas.microsoft.com/office/powerpoint/2010/main" val="2935588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7B73F-5C53-8248-BC74-12C9091AF0A9}"/>
              </a:ext>
            </a:extLst>
          </p:cNvPr>
          <p:cNvSpPr>
            <a:spLocks noGrp="1"/>
          </p:cNvSpPr>
          <p:nvPr>
            <p:ph type="title"/>
          </p:nvPr>
        </p:nvSpPr>
        <p:spPr>
          <a:xfrm>
            <a:off x="838200" y="173740"/>
            <a:ext cx="10515600" cy="676866"/>
          </a:xfrm>
        </p:spPr>
        <p:txBody>
          <a:bodyPr>
            <a:normAutofit fontScale="90000"/>
          </a:bodyPr>
          <a:lstStyle/>
          <a:p>
            <a:r>
              <a:rPr lang="en-US" dirty="0"/>
              <a:t>1984 Vocab</a:t>
            </a:r>
          </a:p>
        </p:txBody>
      </p:sp>
      <p:sp>
        <p:nvSpPr>
          <p:cNvPr id="3" name="Content Placeholder 2">
            <a:extLst>
              <a:ext uri="{FF2B5EF4-FFF2-40B4-BE49-F238E27FC236}">
                <a16:creationId xmlns:a16="http://schemas.microsoft.com/office/drawing/2014/main" id="{165DD6E8-C925-3A46-8EA9-3BB1AA16F315}"/>
              </a:ext>
            </a:extLst>
          </p:cNvPr>
          <p:cNvSpPr>
            <a:spLocks noGrp="1"/>
          </p:cNvSpPr>
          <p:nvPr>
            <p:ph idx="1"/>
          </p:nvPr>
        </p:nvSpPr>
        <p:spPr>
          <a:xfrm>
            <a:off x="838200" y="850606"/>
            <a:ext cx="10515600" cy="5833654"/>
          </a:xfrm>
        </p:spPr>
        <p:txBody>
          <a:bodyPr>
            <a:normAutofit/>
          </a:bodyPr>
          <a:lstStyle/>
          <a:p>
            <a:pPr marL="609600" indent="-609600">
              <a:buFontTx/>
              <a:buAutoNum type="arabicPeriod"/>
            </a:pPr>
            <a:r>
              <a:rPr lang="en-US" sz="3200" dirty="0"/>
              <a:t>sanguine</a:t>
            </a:r>
          </a:p>
          <a:p>
            <a:pPr marL="609600" indent="-609600">
              <a:buFontTx/>
              <a:buAutoNum type="arabicPeriod"/>
            </a:pPr>
            <a:r>
              <a:rPr lang="en-US" sz="3200" dirty="0"/>
              <a:t>sordid</a:t>
            </a:r>
          </a:p>
          <a:p>
            <a:pPr marL="609600" indent="-609600">
              <a:buFontTx/>
              <a:buAutoNum type="arabicPeriod"/>
            </a:pPr>
            <a:r>
              <a:rPr lang="en-US" sz="3200" dirty="0"/>
              <a:t>nebulous</a:t>
            </a:r>
          </a:p>
          <a:p>
            <a:pPr marL="609600" indent="-609600">
              <a:buFontTx/>
              <a:buAutoNum type="arabicPeriod"/>
            </a:pPr>
            <a:r>
              <a:rPr lang="en-US" sz="3200" dirty="0"/>
              <a:t>orthodoxy</a:t>
            </a:r>
          </a:p>
          <a:p>
            <a:pPr marL="609600" indent="-609600">
              <a:buFontTx/>
              <a:buAutoNum type="arabicPeriod"/>
            </a:pPr>
            <a:r>
              <a:rPr lang="en-US" sz="3200" dirty="0"/>
              <a:t>heresy</a:t>
            </a:r>
          </a:p>
          <a:p>
            <a:pPr marL="609600" indent="-609600">
              <a:buFontTx/>
              <a:buAutoNum type="arabicPeriod"/>
            </a:pPr>
            <a:r>
              <a:rPr lang="en-US" sz="3200" dirty="0"/>
              <a:t>inexorably</a:t>
            </a:r>
          </a:p>
          <a:p>
            <a:pPr marL="609600" indent="-609600">
              <a:buFontTx/>
              <a:buAutoNum type="arabicPeriod"/>
            </a:pPr>
            <a:r>
              <a:rPr lang="en-US" sz="3200" dirty="0"/>
              <a:t>odious</a:t>
            </a:r>
          </a:p>
          <a:p>
            <a:pPr marL="609600" indent="-609600">
              <a:buFontTx/>
              <a:buAutoNum type="arabicPeriod"/>
            </a:pPr>
            <a:r>
              <a:rPr lang="en-US" sz="3200" dirty="0"/>
              <a:t>din</a:t>
            </a:r>
          </a:p>
          <a:p>
            <a:pPr marL="609600" indent="-609600">
              <a:buFontTx/>
              <a:buAutoNum type="arabicPeriod"/>
            </a:pPr>
            <a:r>
              <a:rPr lang="en-US" sz="3200" dirty="0"/>
              <a:t>tremulous</a:t>
            </a:r>
          </a:p>
          <a:p>
            <a:pPr marL="609600" indent="-609600">
              <a:buFontTx/>
              <a:buAutoNum type="arabicPeriod"/>
            </a:pPr>
            <a:r>
              <a:rPr lang="en-US" sz="3200" dirty="0"/>
              <a:t>entrails</a:t>
            </a:r>
          </a:p>
          <a:p>
            <a:endParaRPr lang="en-US" dirty="0"/>
          </a:p>
        </p:txBody>
      </p:sp>
    </p:spTree>
    <p:extLst>
      <p:ext uri="{BB962C8B-B14F-4D97-AF65-F5344CB8AC3E}">
        <p14:creationId xmlns:p14="http://schemas.microsoft.com/office/powerpoint/2010/main" val="42653268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FA7A2-E3C2-490E-B6C3-B025E0B1D4B5}"/>
              </a:ext>
            </a:extLst>
          </p:cNvPr>
          <p:cNvSpPr>
            <a:spLocks noGrp="1"/>
          </p:cNvSpPr>
          <p:nvPr>
            <p:ph type="title"/>
          </p:nvPr>
        </p:nvSpPr>
        <p:spPr/>
        <p:txBody>
          <a:bodyPr/>
          <a:lstStyle/>
          <a:p>
            <a:r>
              <a:rPr lang="en-US" dirty="0">
                <a:cs typeface="Calibri Light"/>
              </a:rPr>
              <a:t>Journal #7</a:t>
            </a:r>
            <a:endParaRPr lang="en-US" dirty="0"/>
          </a:p>
        </p:txBody>
      </p:sp>
      <p:sp>
        <p:nvSpPr>
          <p:cNvPr id="3" name="Content Placeholder 2">
            <a:extLst>
              <a:ext uri="{FF2B5EF4-FFF2-40B4-BE49-F238E27FC236}">
                <a16:creationId xmlns:a16="http://schemas.microsoft.com/office/drawing/2014/main" id="{9D4905B2-BAD9-4AD3-9D24-9E645A3DC176}"/>
              </a:ext>
            </a:extLst>
          </p:cNvPr>
          <p:cNvSpPr>
            <a:spLocks noGrp="1"/>
          </p:cNvSpPr>
          <p:nvPr>
            <p:ph idx="1"/>
          </p:nvPr>
        </p:nvSpPr>
        <p:spPr/>
        <p:txBody>
          <a:bodyPr vert="horz" lIns="91440" tIns="45720" rIns="91440" bIns="45720" rtlCol="0" anchor="t">
            <a:normAutofit/>
          </a:bodyPr>
          <a:lstStyle/>
          <a:p>
            <a:pPr marL="0" indent="0">
              <a:buNone/>
            </a:pPr>
            <a:r>
              <a:rPr lang="en-US" dirty="0">
                <a:cs typeface="Calibri"/>
              </a:rPr>
              <a:t>Think about the differences between "real" and "artificial."  There were many things in this reading that were labeled as "real."  What does "real" mean to you?  Is "artificial" necessarily a bad thing?</a:t>
            </a:r>
          </a:p>
        </p:txBody>
      </p:sp>
    </p:spTree>
    <p:extLst>
      <p:ext uri="{BB962C8B-B14F-4D97-AF65-F5344CB8AC3E}">
        <p14:creationId xmlns:p14="http://schemas.microsoft.com/office/powerpoint/2010/main" val="2666226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ED962-D577-4EBF-B1F2-81124106D4C9}"/>
              </a:ext>
            </a:extLst>
          </p:cNvPr>
          <p:cNvSpPr>
            <a:spLocks noGrp="1"/>
          </p:cNvSpPr>
          <p:nvPr>
            <p:ph type="title"/>
          </p:nvPr>
        </p:nvSpPr>
        <p:spPr/>
        <p:txBody>
          <a:bodyPr/>
          <a:lstStyle/>
          <a:p>
            <a:r>
              <a:rPr lang="en-US" dirty="0">
                <a:cs typeface="Calibri Light"/>
              </a:rPr>
              <a:t>Pt 2 Ch 3-4 Discussion</a:t>
            </a:r>
            <a:endParaRPr lang="en-US" dirty="0"/>
          </a:p>
        </p:txBody>
      </p:sp>
      <p:sp>
        <p:nvSpPr>
          <p:cNvPr id="3" name="Content Placeholder 2">
            <a:extLst>
              <a:ext uri="{FF2B5EF4-FFF2-40B4-BE49-F238E27FC236}">
                <a16:creationId xmlns:a16="http://schemas.microsoft.com/office/drawing/2014/main" id="{DD2702F7-75A7-489A-B70C-34BE1FE3F781}"/>
              </a:ext>
            </a:extLst>
          </p:cNvPr>
          <p:cNvSpPr>
            <a:spLocks noGrp="1"/>
          </p:cNvSpPr>
          <p:nvPr>
            <p:ph idx="1"/>
          </p:nvPr>
        </p:nvSpPr>
        <p:spPr/>
        <p:txBody>
          <a:bodyPr vert="horz" lIns="91440" tIns="45720" rIns="91440" bIns="45720" rtlCol="0" anchor="t">
            <a:normAutofit/>
          </a:bodyPr>
          <a:lstStyle/>
          <a:p>
            <a:r>
              <a:rPr lang="en-US" sz="4400" dirty="0">
                <a:cs typeface="Calibri"/>
              </a:rPr>
              <a:t>Real vs Artificial.....</a:t>
            </a:r>
            <a:endParaRPr lang="en-US" dirty="0"/>
          </a:p>
        </p:txBody>
      </p:sp>
    </p:spTree>
    <p:extLst>
      <p:ext uri="{BB962C8B-B14F-4D97-AF65-F5344CB8AC3E}">
        <p14:creationId xmlns:p14="http://schemas.microsoft.com/office/powerpoint/2010/main" val="38215343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7341E-5D52-471F-AFF6-EF1B09836323}"/>
              </a:ext>
            </a:extLst>
          </p:cNvPr>
          <p:cNvSpPr>
            <a:spLocks noGrp="1"/>
          </p:cNvSpPr>
          <p:nvPr>
            <p:ph type="title"/>
          </p:nvPr>
        </p:nvSpPr>
        <p:spPr/>
        <p:txBody>
          <a:bodyPr/>
          <a:lstStyle/>
          <a:p>
            <a:r>
              <a:rPr lang="en-US" dirty="0">
                <a:cs typeface="Calibri Light"/>
              </a:rPr>
              <a:t>Day 10:  Sit in your </a:t>
            </a:r>
            <a:r>
              <a:rPr lang="en-US" dirty="0">
                <a:solidFill>
                  <a:srgbClr val="C00000"/>
                </a:solidFill>
                <a:cs typeface="Calibri Light"/>
              </a:rPr>
              <a:t>Number Groups</a:t>
            </a:r>
            <a:endParaRPr lang="en-US" dirty="0">
              <a:solidFill>
                <a:srgbClr val="C00000"/>
              </a:solidFill>
            </a:endParaRPr>
          </a:p>
        </p:txBody>
      </p:sp>
      <p:sp>
        <p:nvSpPr>
          <p:cNvPr id="3" name="Content Placeholder 2">
            <a:extLst>
              <a:ext uri="{FF2B5EF4-FFF2-40B4-BE49-F238E27FC236}">
                <a16:creationId xmlns:a16="http://schemas.microsoft.com/office/drawing/2014/main" id="{AFDCCBA5-6C0B-48AB-B63D-EEB901E852ED}"/>
              </a:ext>
            </a:extLst>
          </p:cNvPr>
          <p:cNvSpPr>
            <a:spLocks noGrp="1"/>
          </p:cNvSpPr>
          <p:nvPr>
            <p:ph idx="1"/>
          </p:nvPr>
        </p:nvSpPr>
        <p:spPr/>
        <p:txBody>
          <a:bodyPr vert="horz" lIns="91440" tIns="45720" rIns="91440" bIns="45720" rtlCol="0" anchor="t">
            <a:normAutofit/>
          </a:bodyPr>
          <a:lstStyle/>
          <a:p>
            <a:r>
              <a:rPr lang="en-US" dirty="0">
                <a:cs typeface="Calibri"/>
              </a:rPr>
              <a:t>SWBAT: debate the importance of freedom and security</a:t>
            </a:r>
          </a:p>
          <a:p>
            <a:endParaRPr lang="en-US" dirty="0">
              <a:cs typeface="Calibri"/>
            </a:endParaRPr>
          </a:p>
          <a:p>
            <a:r>
              <a:rPr lang="en-US" dirty="0">
                <a:cs typeface="Calibri"/>
              </a:rPr>
              <a:t>RQ</a:t>
            </a:r>
          </a:p>
          <a:p>
            <a:r>
              <a:rPr lang="en-US" dirty="0">
                <a:cs typeface="Calibri"/>
              </a:rPr>
              <a:t>Journal</a:t>
            </a:r>
          </a:p>
          <a:p>
            <a:r>
              <a:rPr lang="en-US" dirty="0">
                <a:cs typeface="Calibri"/>
              </a:rPr>
              <a:t>Discussion</a:t>
            </a:r>
          </a:p>
          <a:p>
            <a:endParaRPr lang="en-US" dirty="0">
              <a:cs typeface="Calibri"/>
            </a:endParaRPr>
          </a:p>
          <a:p>
            <a:r>
              <a:rPr lang="en-US" dirty="0">
                <a:cs typeface="Calibri"/>
              </a:rPr>
              <a:t>Reflection:  Can freedom and security exist together within Winston and Julia's relationship?  How/Why/Not??</a:t>
            </a:r>
          </a:p>
        </p:txBody>
      </p:sp>
    </p:spTree>
    <p:extLst>
      <p:ext uri="{BB962C8B-B14F-4D97-AF65-F5344CB8AC3E}">
        <p14:creationId xmlns:p14="http://schemas.microsoft.com/office/powerpoint/2010/main" val="1393802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00BDD-70C1-43A4-A416-AE84DBAE3EA4}"/>
              </a:ext>
            </a:extLst>
          </p:cNvPr>
          <p:cNvSpPr>
            <a:spLocks noGrp="1"/>
          </p:cNvSpPr>
          <p:nvPr>
            <p:ph type="title"/>
          </p:nvPr>
        </p:nvSpPr>
        <p:spPr>
          <a:xfrm>
            <a:off x="838200" y="365125"/>
            <a:ext cx="10515600" cy="649828"/>
          </a:xfrm>
        </p:spPr>
        <p:txBody>
          <a:bodyPr>
            <a:normAutofit fontScale="90000"/>
          </a:bodyPr>
          <a:lstStyle/>
          <a:p>
            <a:r>
              <a:rPr lang="en-US" dirty="0">
                <a:cs typeface="Calibri Light"/>
              </a:rPr>
              <a:t>Pt 2 Ch 5-6 RQ</a:t>
            </a:r>
            <a:endParaRPr lang="en-US" dirty="0"/>
          </a:p>
        </p:txBody>
      </p:sp>
      <p:sp>
        <p:nvSpPr>
          <p:cNvPr id="3" name="Content Placeholder 2">
            <a:extLst>
              <a:ext uri="{FF2B5EF4-FFF2-40B4-BE49-F238E27FC236}">
                <a16:creationId xmlns:a16="http://schemas.microsoft.com/office/drawing/2014/main" id="{38EAA0BA-F2B8-4484-8FCE-0090011A433C}"/>
              </a:ext>
            </a:extLst>
          </p:cNvPr>
          <p:cNvSpPr>
            <a:spLocks noGrp="1"/>
          </p:cNvSpPr>
          <p:nvPr>
            <p:ph idx="1"/>
          </p:nvPr>
        </p:nvSpPr>
        <p:spPr>
          <a:xfrm>
            <a:off x="392502" y="1250531"/>
            <a:ext cx="11435750" cy="4926432"/>
          </a:xfrm>
        </p:spPr>
        <p:txBody>
          <a:bodyPr vert="horz" lIns="91440" tIns="45720" rIns="91440" bIns="45720" rtlCol="0" anchor="t">
            <a:normAutofit lnSpcReduction="10000"/>
          </a:bodyPr>
          <a:lstStyle/>
          <a:p>
            <a:pPr marL="514350" indent="-514350">
              <a:buAutoNum type="arabicPeriod"/>
            </a:pPr>
            <a:r>
              <a:rPr lang="en-US" dirty="0">
                <a:cs typeface="Calibri" panose="020F0502020204030204"/>
              </a:rPr>
              <a:t>What has happened to Syme?</a:t>
            </a:r>
            <a:endParaRPr lang="en-US" dirty="0"/>
          </a:p>
          <a:p>
            <a:pPr marL="514350" indent="-514350">
              <a:buAutoNum type="arabicPeriod"/>
            </a:pPr>
            <a:r>
              <a:rPr lang="en-US" dirty="0">
                <a:cs typeface="Calibri" panose="020F0502020204030204"/>
              </a:rPr>
              <a:t>What is happening to the bugs?</a:t>
            </a:r>
          </a:p>
          <a:p>
            <a:pPr marL="514350" indent="-514350">
              <a:buAutoNum type="arabicPeriod"/>
            </a:pPr>
            <a:r>
              <a:rPr lang="en-US" dirty="0">
                <a:cs typeface="Calibri" panose="020F0502020204030204"/>
              </a:rPr>
              <a:t>What has changed with Winston's ulcer?</a:t>
            </a:r>
          </a:p>
          <a:p>
            <a:pPr marL="514350" indent="-514350">
              <a:buAutoNum type="arabicPeriod"/>
            </a:pPr>
            <a:r>
              <a:rPr lang="en-US" dirty="0">
                <a:cs typeface="Calibri" panose="020F0502020204030204"/>
              </a:rPr>
              <a:t>According to Julia, who invented airplanes?</a:t>
            </a:r>
          </a:p>
          <a:p>
            <a:pPr marL="514350" indent="-514350">
              <a:buAutoNum type="arabicPeriod"/>
            </a:pPr>
            <a:r>
              <a:rPr lang="en-US" dirty="0">
                <a:cs typeface="Calibri" panose="020F0502020204030204"/>
              </a:rPr>
              <a:t>Where is the only place that real evidence can exist?</a:t>
            </a:r>
          </a:p>
          <a:p>
            <a:pPr marL="514350" indent="-514350">
              <a:buAutoNum type="arabicPeriod"/>
            </a:pPr>
            <a:r>
              <a:rPr lang="en-US" dirty="0">
                <a:cs typeface="Calibri" panose="020F0502020204030204"/>
              </a:rPr>
              <a:t>Why does Winston need evidence?</a:t>
            </a:r>
          </a:p>
          <a:p>
            <a:pPr marL="514350" indent="-514350">
              <a:buAutoNum type="arabicPeriod"/>
            </a:pPr>
            <a:r>
              <a:rPr lang="en-US" dirty="0">
                <a:cs typeface="Calibri" panose="020F0502020204030204"/>
              </a:rPr>
              <a:t>Who wants to meet with Winston?</a:t>
            </a:r>
          </a:p>
          <a:p>
            <a:pPr marL="514350" indent="-514350">
              <a:buAutoNum type="arabicPeriod"/>
            </a:pPr>
            <a:r>
              <a:rPr lang="en-US" dirty="0">
                <a:cs typeface="Calibri" panose="020F0502020204030204"/>
              </a:rPr>
              <a:t>What is their excuse to meet outside of work?</a:t>
            </a:r>
          </a:p>
          <a:p>
            <a:pPr marL="514350" indent="-514350">
              <a:buAutoNum type="arabicPeriod"/>
            </a:pPr>
            <a:r>
              <a:rPr lang="en-US" dirty="0">
                <a:cs typeface="Calibri" panose="020F0502020204030204"/>
              </a:rPr>
              <a:t>What does Winston understand about his future now that he has this secret meeting planned?</a:t>
            </a:r>
          </a:p>
        </p:txBody>
      </p:sp>
    </p:spTree>
    <p:extLst>
      <p:ext uri="{BB962C8B-B14F-4D97-AF65-F5344CB8AC3E}">
        <p14:creationId xmlns:p14="http://schemas.microsoft.com/office/powerpoint/2010/main" val="6461001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2185C-30A2-4DBA-A9B9-DEA92EC25D53}"/>
              </a:ext>
            </a:extLst>
          </p:cNvPr>
          <p:cNvSpPr>
            <a:spLocks noGrp="1"/>
          </p:cNvSpPr>
          <p:nvPr>
            <p:ph type="title"/>
          </p:nvPr>
        </p:nvSpPr>
        <p:spPr>
          <a:xfrm>
            <a:off x="838200" y="365125"/>
            <a:ext cx="10515600" cy="462922"/>
          </a:xfrm>
        </p:spPr>
        <p:txBody>
          <a:bodyPr>
            <a:normAutofit fontScale="90000"/>
          </a:bodyPr>
          <a:lstStyle/>
          <a:p>
            <a:r>
              <a:rPr lang="en-US" dirty="0">
                <a:cs typeface="Calibri Light"/>
              </a:rPr>
              <a:t>Pt 2 Ch 5-6 RQ Key</a:t>
            </a:r>
            <a:endParaRPr lang="en-US" dirty="0"/>
          </a:p>
        </p:txBody>
      </p:sp>
      <p:sp>
        <p:nvSpPr>
          <p:cNvPr id="3" name="Content Placeholder 2">
            <a:extLst>
              <a:ext uri="{FF2B5EF4-FFF2-40B4-BE49-F238E27FC236}">
                <a16:creationId xmlns:a16="http://schemas.microsoft.com/office/drawing/2014/main" id="{5880FF8D-5A64-4E7E-86C7-68589DF5E8B2}"/>
              </a:ext>
            </a:extLst>
          </p:cNvPr>
          <p:cNvSpPr>
            <a:spLocks noGrp="1"/>
          </p:cNvSpPr>
          <p:nvPr>
            <p:ph idx="1"/>
          </p:nvPr>
        </p:nvSpPr>
        <p:spPr>
          <a:xfrm>
            <a:off x="421257" y="977361"/>
            <a:ext cx="11378241" cy="5199602"/>
          </a:xfrm>
        </p:spPr>
        <p:txBody>
          <a:bodyPr vert="horz" lIns="91440" tIns="45720" rIns="91440" bIns="45720" rtlCol="0" anchor="t">
            <a:normAutofit/>
          </a:bodyPr>
          <a:lstStyle/>
          <a:p>
            <a:pPr marL="514350" indent="-514350">
              <a:buAutoNum type="arabicPeriod"/>
            </a:pPr>
            <a:r>
              <a:rPr lang="en-US" dirty="0">
                <a:cs typeface="Calibri" panose="020F0502020204030204"/>
              </a:rPr>
              <a:t>He has been vaporized</a:t>
            </a:r>
            <a:endParaRPr lang="en-US" dirty="0"/>
          </a:p>
          <a:p>
            <a:pPr marL="514350" indent="-514350">
              <a:buAutoNum type="arabicPeriod"/>
            </a:pPr>
            <a:r>
              <a:rPr lang="en-US" dirty="0">
                <a:cs typeface="Calibri" panose="020F0502020204030204"/>
              </a:rPr>
              <a:t>They are multiplying</a:t>
            </a:r>
          </a:p>
          <a:p>
            <a:pPr marL="514350" indent="-514350">
              <a:buAutoNum type="arabicPeriod"/>
            </a:pPr>
            <a:r>
              <a:rPr lang="en-US" dirty="0">
                <a:cs typeface="Calibri" panose="020F0502020204030204"/>
              </a:rPr>
              <a:t>It no longer bothers him—healing</a:t>
            </a:r>
          </a:p>
          <a:p>
            <a:pPr marL="514350" indent="-514350">
              <a:buAutoNum type="arabicPeriod"/>
            </a:pPr>
            <a:r>
              <a:rPr lang="en-US" dirty="0">
                <a:cs typeface="Calibri" panose="020F0502020204030204"/>
              </a:rPr>
              <a:t>The party</a:t>
            </a:r>
          </a:p>
          <a:p>
            <a:pPr marL="514350" indent="-514350">
              <a:buAutoNum type="arabicPeriod"/>
            </a:pPr>
            <a:r>
              <a:rPr lang="en-US" dirty="0">
                <a:cs typeface="Calibri" panose="020F0502020204030204"/>
              </a:rPr>
              <a:t>In your mind</a:t>
            </a:r>
          </a:p>
          <a:p>
            <a:pPr marL="514350" indent="-514350">
              <a:buAutoNum type="arabicPeriod"/>
            </a:pPr>
            <a:r>
              <a:rPr lang="en-US" dirty="0">
                <a:cs typeface="Calibri" panose="020F0502020204030204"/>
              </a:rPr>
              <a:t>For the future</a:t>
            </a:r>
          </a:p>
          <a:p>
            <a:pPr marL="514350" indent="-514350">
              <a:buAutoNum type="arabicPeriod"/>
            </a:pPr>
            <a:r>
              <a:rPr lang="en-US" dirty="0">
                <a:cs typeface="Calibri" panose="020F0502020204030204"/>
              </a:rPr>
              <a:t>O'Brien</a:t>
            </a:r>
          </a:p>
          <a:p>
            <a:pPr marL="514350" indent="-514350">
              <a:buAutoNum type="arabicPeriod"/>
            </a:pPr>
            <a:r>
              <a:rPr lang="en-US" dirty="0">
                <a:cs typeface="Calibri" panose="020F0502020204030204"/>
              </a:rPr>
              <a:t>Give him a new copy of the newspeak dictionary</a:t>
            </a:r>
          </a:p>
          <a:p>
            <a:pPr marL="514350" indent="-514350">
              <a:buAutoNum type="arabicPeriod"/>
            </a:pPr>
            <a:r>
              <a:rPr lang="en-US" dirty="0">
                <a:cs typeface="Calibri" panose="020F0502020204030204"/>
              </a:rPr>
              <a:t>He will end up in the Ministry of Love/he will die</a:t>
            </a:r>
          </a:p>
          <a:p>
            <a:pPr marL="514350" indent="-514350">
              <a:buAutoNum type="arabicPeriod"/>
            </a:pPr>
            <a:endParaRPr lang="en-US" dirty="0">
              <a:cs typeface="Calibri" panose="020F0502020204030204"/>
            </a:endParaRPr>
          </a:p>
        </p:txBody>
      </p:sp>
    </p:spTree>
    <p:extLst>
      <p:ext uri="{BB962C8B-B14F-4D97-AF65-F5344CB8AC3E}">
        <p14:creationId xmlns:p14="http://schemas.microsoft.com/office/powerpoint/2010/main" val="27268651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568BA-2C0F-4070-BFE4-DA4E00D406F0}"/>
              </a:ext>
            </a:extLst>
          </p:cNvPr>
          <p:cNvSpPr>
            <a:spLocks noGrp="1"/>
          </p:cNvSpPr>
          <p:nvPr>
            <p:ph type="title"/>
          </p:nvPr>
        </p:nvSpPr>
        <p:spPr/>
        <p:txBody>
          <a:bodyPr/>
          <a:lstStyle/>
          <a:p>
            <a:r>
              <a:rPr lang="en-US" dirty="0">
                <a:cs typeface="Calibri Light"/>
              </a:rPr>
              <a:t>Journal #8</a:t>
            </a:r>
            <a:endParaRPr lang="en-US" dirty="0"/>
          </a:p>
        </p:txBody>
      </p:sp>
      <p:sp>
        <p:nvSpPr>
          <p:cNvPr id="3" name="Content Placeholder 2">
            <a:extLst>
              <a:ext uri="{FF2B5EF4-FFF2-40B4-BE49-F238E27FC236}">
                <a16:creationId xmlns:a16="http://schemas.microsoft.com/office/drawing/2014/main" id="{15A2A98D-A90B-4DD1-B4BD-1C7940B18905}"/>
              </a:ext>
            </a:extLst>
          </p:cNvPr>
          <p:cNvSpPr>
            <a:spLocks noGrp="1"/>
          </p:cNvSpPr>
          <p:nvPr>
            <p:ph idx="1"/>
          </p:nvPr>
        </p:nvSpPr>
        <p:spPr/>
        <p:txBody>
          <a:bodyPr vert="horz" lIns="91440" tIns="45720" rIns="91440" bIns="45720" rtlCol="0" anchor="t">
            <a:normAutofit/>
          </a:bodyPr>
          <a:lstStyle/>
          <a:p>
            <a:pPr marL="0" indent="0">
              <a:buNone/>
            </a:pPr>
            <a:r>
              <a:rPr lang="en-US" dirty="0">
                <a:cs typeface="Calibri"/>
              </a:rPr>
              <a:t>What is the importance of being comfortable?  Why do we seek comfort in relationships, in our jobs, in our lives?  What happens when we feel comfortable, and then our security is threatened or our lives are suddenly less secure?</a:t>
            </a:r>
          </a:p>
        </p:txBody>
      </p:sp>
    </p:spTree>
    <p:extLst>
      <p:ext uri="{BB962C8B-B14F-4D97-AF65-F5344CB8AC3E}">
        <p14:creationId xmlns:p14="http://schemas.microsoft.com/office/powerpoint/2010/main" val="38710988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DE1CC-64D5-46F0-8FBE-52CB7C148F77}"/>
              </a:ext>
            </a:extLst>
          </p:cNvPr>
          <p:cNvSpPr>
            <a:spLocks noGrp="1"/>
          </p:cNvSpPr>
          <p:nvPr>
            <p:ph type="title"/>
          </p:nvPr>
        </p:nvSpPr>
        <p:spPr/>
        <p:txBody>
          <a:bodyPr/>
          <a:lstStyle/>
          <a:p>
            <a:r>
              <a:rPr lang="en-US" dirty="0">
                <a:cs typeface="Calibri Light"/>
              </a:rPr>
              <a:t>Pt 2 Ch 5-6 Discussion</a:t>
            </a:r>
            <a:endParaRPr lang="en-US" dirty="0"/>
          </a:p>
        </p:txBody>
      </p:sp>
      <p:sp>
        <p:nvSpPr>
          <p:cNvPr id="3" name="Content Placeholder 2">
            <a:extLst>
              <a:ext uri="{FF2B5EF4-FFF2-40B4-BE49-F238E27FC236}">
                <a16:creationId xmlns:a16="http://schemas.microsoft.com/office/drawing/2014/main" id="{47CFB55A-ACB9-466B-93F7-AA3A23D61C4E}"/>
              </a:ext>
            </a:extLst>
          </p:cNvPr>
          <p:cNvSpPr>
            <a:spLocks noGrp="1"/>
          </p:cNvSpPr>
          <p:nvPr>
            <p:ph idx="1"/>
          </p:nvPr>
        </p:nvSpPr>
        <p:spPr/>
        <p:txBody>
          <a:bodyPr vert="horz" lIns="91440" tIns="45720" rIns="91440" bIns="45720" rtlCol="0" anchor="t">
            <a:normAutofit/>
          </a:bodyPr>
          <a:lstStyle/>
          <a:p>
            <a:r>
              <a:rPr lang="en-US" sz="4400" dirty="0">
                <a:cs typeface="Calibri"/>
              </a:rPr>
              <a:t>Freedom vs Security....... </a:t>
            </a:r>
            <a:endParaRPr lang="en-US" dirty="0"/>
          </a:p>
        </p:txBody>
      </p:sp>
    </p:spTree>
    <p:extLst>
      <p:ext uri="{BB962C8B-B14F-4D97-AF65-F5344CB8AC3E}">
        <p14:creationId xmlns:p14="http://schemas.microsoft.com/office/powerpoint/2010/main" val="29739229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FB646-9DCF-4F13-9924-F79B5F439035}"/>
              </a:ext>
            </a:extLst>
          </p:cNvPr>
          <p:cNvSpPr>
            <a:spLocks noGrp="1"/>
          </p:cNvSpPr>
          <p:nvPr>
            <p:ph type="title"/>
          </p:nvPr>
        </p:nvSpPr>
        <p:spPr/>
        <p:txBody>
          <a:bodyPr/>
          <a:lstStyle/>
          <a:p>
            <a:r>
              <a:rPr lang="en-US" dirty="0">
                <a:cs typeface="Calibri Light"/>
              </a:rPr>
              <a:t>Day 11:  Sit in your </a:t>
            </a:r>
            <a:r>
              <a:rPr lang="en-US" dirty="0">
                <a:solidFill>
                  <a:srgbClr val="C00000"/>
                </a:solidFill>
                <a:cs typeface="Calibri Light"/>
              </a:rPr>
              <a:t>Number Groups</a:t>
            </a:r>
            <a:endParaRPr lang="en-US" dirty="0">
              <a:solidFill>
                <a:srgbClr val="C00000"/>
              </a:solidFill>
            </a:endParaRPr>
          </a:p>
        </p:txBody>
      </p:sp>
      <p:sp>
        <p:nvSpPr>
          <p:cNvPr id="3" name="Content Placeholder 2">
            <a:extLst>
              <a:ext uri="{FF2B5EF4-FFF2-40B4-BE49-F238E27FC236}">
                <a16:creationId xmlns:a16="http://schemas.microsoft.com/office/drawing/2014/main" id="{19454642-F597-4CFC-8633-23FB95506D9E}"/>
              </a:ext>
            </a:extLst>
          </p:cNvPr>
          <p:cNvSpPr>
            <a:spLocks noGrp="1"/>
          </p:cNvSpPr>
          <p:nvPr>
            <p:ph idx="1"/>
          </p:nvPr>
        </p:nvSpPr>
        <p:spPr/>
        <p:txBody>
          <a:bodyPr vert="horz" lIns="91440" tIns="45720" rIns="91440" bIns="45720" rtlCol="0" anchor="t">
            <a:normAutofit fontScale="92500" lnSpcReduction="10000"/>
          </a:bodyPr>
          <a:lstStyle/>
          <a:p>
            <a:r>
              <a:rPr lang="en-US" dirty="0">
                <a:cs typeface="Calibri"/>
              </a:rPr>
              <a:t>SWBAT:  understand the value of trust and love and those relationships to the ideas of being a hero.</a:t>
            </a:r>
          </a:p>
          <a:p>
            <a:endParaRPr lang="en-US" dirty="0">
              <a:cs typeface="Calibri"/>
            </a:endParaRPr>
          </a:p>
          <a:p>
            <a:r>
              <a:rPr lang="en-US" dirty="0">
                <a:cs typeface="Calibri"/>
              </a:rPr>
              <a:t>RQ</a:t>
            </a:r>
          </a:p>
          <a:p>
            <a:r>
              <a:rPr lang="en-US" dirty="0">
                <a:cs typeface="Calibri"/>
              </a:rPr>
              <a:t>Journal</a:t>
            </a:r>
          </a:p>
          <a:p>
            <a:r>
              <a:rPr lang="en-US" dirty="0">
                <a:cs typeface="Calibri"/>
              </a:rPr>
              <a:t>Discussion</a:t>
            </a:r>
          </a:p>
          <a:p>
            <a:endParaRPr lang="en-US" dirty="0">
              <a:cs typeface="Calibri"/>
            </a:endParaRPr>
          </a:p>
          <a:p>
            <a:r>
              <a:rPr lang="en-US" dirty="0">
                <a:cs typeface="Calibri"/>
              </a:rPr>
              <a:t>Reflection:  Do you think that Winston should continue on his quest for knowledge and understanding, even if he knows that this is going to kill him?  Why do people go towards danger instead of running from it?</a:t>
            </a:r>
          </a:p>
        </p:txBody>
      </p:sp>
    </p:spTree>
    <p:extLst>
      <p:ext uri="{BB962C8B-B14F-4D97-AF65-F5344CB8AC3E}">
        <p14:creationId xmlns:p14="http://schemas.microsoft.com/office/powerpoint/2010/main" val="18618560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42E5A-91D9-45AF-A12D-D65C137032FB}"/>
              </a:ext>
            </a:extLst>
          </p:cNvPr>
          <p:cNvSpPr>
            <a:spLocks noGrp="1"/>
          </p:cNvSpPr>
          <p:nvPr>
            <p:ph type="title"/>
          </p:nvPr>
        </p:nvSpPr>
        <p:spPr>
          <a:xfrm>
            <a:off x="838200" y="365125"/>
            <a:ext cx="10515600" cy="563563"/>
          </a:xfrm>
        </p:spPr>
        <p:txBody>
          <a:bodyPr>
            <a:normAutofit fontScale="90000"/>
          </a:bodyPr>
          <a:lstStyle/>
          <a:p>
            <a:r>
              <a:rPr lang="en-US" dirty="0">
                <a:cs typeface="Calibri Light"/>
              </a:rPr>
              <a:t>Pt 2 Ch 7-8 RQ</a:t>
            </a:r>
            <a:endParaRPr lang="en-US" dirty="0"/>
          </a:p>
        </p:txBody>
      </p:sp>
      <p:sp>
        <p:nvSpPr>
          <p:cNvPr id="3" name="Content Placeholder 2">
            <a:extLst>
              <a:ext uri="{FF2B5EF4-FFF2-40B4-BE49-F238E27FC236}">
                <a16:creationId xmlns:a16="http://schemas.microsoft.com/office/drawing/2014/main" id="{31B8AAB6-4C31-495E-A922-40CB4670BFBA}"/>
              </a:ext>
            </a:extLst>
          </p:cNvPr>
          <p:cNvSpPr>
            <a:spLocks noGrp="1"/>
          </p:cNvSpPr>
          <p:nvPr>
            <p:ph idx="1"/>
          </p:nvPr>
        </p:nvSpPr>
        <p:spPr>
          <a:xfrm>
            <a:off x="838200" y="1164267"/>
            <a:ext cx="10515600" cy="5012696"/>
          </a:xfrm>
        </p:spPr>
        <p:txBody>
          <a:bodyPr vert="horz" lIns="91440" tIns="45720" rIns="91440" bIns="45720" rtlCol="0" anchor="t">
            <a:normAutofit lnSpcReduction="10000"/>
          </a:bodyPr>
          <a:lstStyle/>
          <a:p>
            <a:pPr marL="514350" indent="-514350">
              <a:buAutoNum type="arabicPeriod"/>
            </a:pPr>
            <a:r>
              <a:rPr lang="en-US" dirty="0">
                <a:cs typeface="Calibri" panose="020F0502020204030204"/>
              </a:rPr>
              <a:t>What does Winston realize about himself as a child?</a:t>
            </a:r>
            <a:endParaRPr lang="en-US" dirty="0"/>
          </a:p>
          <a:p>
            <a:pPr marL="514350" indent="-514350">
              <a:buAutoNum type="arabicPeriod"/>
            </a:pPr>
            <a:r>
              <a:rPr lang="en-US" dirty="0">
                <a:cs typeface="Calibri" panose="020F0502020204030204"/>
              </a:rPr>
              <a:t>What does Winston realize about his mother when he was a child?</a:t>
            </a:r>
          </a:p>
          <a:p>
            <a:pPr marL="514350" indent="-514350">
              <a:buAutoNum type="arabicPeriod"/>
            </a:pPr>
            <a:r>
              <a:rPr lang="en-US" dirty="0">
                <a:cs typeface="Calibri" panose="020F0502020204030204"/>
              </a:rPr>
              <a:t>What does Winston realize about the Proles?</a:t>
            </a:r>
          </a:p>
          <a:p>
            <a:pPr marL="514350" indent="-514350">
              <a:buAutoNum type="arabicPeriod"/>
            </a:pPr>
            <a:r>
              <a:rPr lang="en-US" dirty="0">
                <a:cs typeface="Calibri" panose="020F0502020204030204"/>
              </a:rPr>
              <a:t>What does Winston believe is the only thing that the party cannot take from him and Julia?</a:t>
            </a:r>
          </a:p>
          <a:p>
            <a:pPr marL="514350" indent="-514350">
              <a:buAutoNum type="arabicPeriod"/>
            </a:pPr>
            <a:r>
              <a:rPr lang="en-US" dirty="0">
                <a:cs typeface="Calibri" panose="020F0502020204030204"/>
              </a:rPr>
              <a:t>What is O'Brien's position in the party?</a:t>
            </a:r>
          </a:p>
          <a:p>
            <a:pPr marL="514350" indent="-514350">
              <a:buAutoNum type="arabicPeriod"/>
            </a:pPr>
            <a:r>
              <a:rPr lang="en-US" dirty="0">
                <a:cs typeface="Calibri" panose="020F0502020204030204"/>
              </a:rPr>
              <a:t>What can O'Brien do that Winston cannot do?</a:t>
            </a:r>
          </a:p>
          <a:p>
            <a:pPr marL="514350" indent="-514350">
              <a:buAutoNum type="arabicPeriod"/>
            </a:pPr>
            <a:r>
              <a:rPr lang="en-US" dirty="0">
                <a:cs typeface="Calibri" panose="020F0502020204030204"/>
              </a:rPr>
              <a:t>What do Winston and Julia swear an oath to?</a:t>
            </a:r>
          </a:p>
          <a:p>
            <a:pPr marL="514350" indent="-514350">
              <a:buAutoNum type="arabicPeriod"/>
            </a:pPr>
            <a:r>
              <a:rPr lang="en-US" dirty="0">
                <a:cs typeface="Calibri" panose="020F0502020204030204"/>
              </a:rPr>
              <a:t>What is O'Brien going to send to Winston?</a:t>
            </a:r>
          </a:p>
          <a:p>
            <a:pPr marL="514350" indent="-514350">
              <a:buAutoNum type="arabicPeriod"/>
            </a:pPr>
            <a:r>
              <a:rPr lang="en-US" dirty="0">
                <a:cs typeface="Calibri" panose="020F0502020204030204"/>
              </a:rPr>
              <a:t>Finish this line:  We are the ___________.</a:t>
            </a:r>
          </a:p>
          <a:p>
            <a:pPr marL="514350" indent="-514350">
              <a:buAutoNum type="arabicPeriod"/>
            </a:pPr>
            <a:r>
              <a:rPr lang="en-US" dirty="0">
                <a:cs typeface="Calibri" panose="020F0502020204030204"/>
              </a:rPr>
              <a:t>Where will Winston meet O'Brien?</a:t>
            </a:r>
          </a:p>
          <a:p>
            <a:pPr marL="514350" indent="-514350">
              <a:buAutoNum type="arabicPeriod"/>
            </a:pPr>
            <a:endParaRPr lang="en-US" dirty="0">
              <a:cs typeface="Calibri" panose="020F0502020204030204"/>
            </a:endParaRPr>
          </a:p>
        </p:txBody>
      </p:sp>
    </p:spTree>
    <p:extLst>
      <p:ext uri="{BB962C8B-B14F-4D97-AF65-F5344CB8AC3E}">
        <p14:creationId xmlns:p14="http://schemas.microsoft.com/office/powerpoint/2010/main" val="31726660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05C3C-D362-43FE-8981-EB7E4782A781}"/>
              </a:ext>
            </a:extLst>
          </p:cNvPr>
          <p:cNvSpPr>
            <a:spLocks noGrp="1"/>
          </p:cNvSpPr>
          <p:nvPr>
            <p:ph type="title"/>
          </p:nvPr>
        </p:nvSpPr>
        <p:spPr/>
        <p:txBody>
          <a:bodyPr/>
          <a:lstStyle/>
          <a:p>
            <a:r>
              <a:rPr lang="en-US" dirty="0">
                <a:cs typeface="Calibri Light"/>
              </a:rPr>
              <a:t>Pt 2 Ch 7-8 RQ Key</a:t>
            </a:r>
            <a:endParaRPr lang="en-US" dirty="0"/>
          </a:p>
        </p:txBody>
      </p:sp>
      <p:sp>
        <p:nvSpPr>
          <p:cNvPr id="3" name="Content Placeholder 2">
            <a:extLst>
              <a:ext uri="{FF2B5EF4-FFF2-40B4-BE49-F238E27FC236}">
                <a16:creationId xmlns:a16="http://schemas.microsoft.com/office/drawing/2014/main" id="{3E4973E8-655C-47C9-94B0-122A9580CD79}"/>
              </a:ext>
            </a:extLst>
          </p:cNvPr>
          <p:cNvSpPr>
            <a:spLocks noGrp="1"/>
          </p:cNvSpPr>
          <p:nvPr>
            <p:ph idx="1"/>
          </p:nvPr>
        </p:nvSpPr>
        <p:spPr/>
        <p:txBody>
          <a:bodyPr vert="horz" lIns="91440" tIns="45720" rIns="91440" bIns="45720" rtlCol="0" anchor="t">
            <a:normAutofit fontScale="92500" lnSpcReduction="20000"/>
          </a:bodyPr>
          <a:lstStyle/>
          <a:p>
            <a:pPr marL="514350" indent="-514350">
              <a:buAutoNum type="arabicPeriod"/>
            </a:pPr>
            <a:r>
              <a:rPr lang="en-US" dirty="0">
                <a:cs typeface="Calibri" panose="020F0502020204030204"/>
              </a:rPr>
              <a:t>He was selfish and greedy</a:t>
            </a:r>
            <a:endParaRPr lang="en-US" dirty="0"/>
          </a:p>
          <a:p>
            <a:pPr marL="514350" indent="-514350">
              <a:buAutoNum type="arabicPeriod"/>
            </a:pPr>
            <a:r>
              <a:rPr lang="en-US" dirty="0">
                <a:cs typeface="Calibri" panose="020F0502020204030204"/>
              </a:rPr>
              <a:t>She loved him and sacrificed herself for his safety</a:t>
            </a:r>
          </a:p>
          <a:p>
            <a:pPr marL="514350" indent="-514350">
              <a:buAutoNum type="arabicPeriod"/>
            </a:pPr>
            <a:r>
              <a:rPr lang="en-US" dirty="0">
                <a:cs typeface="Calibri" panose="020F0502020204030204"/>
              </a:rPr>
              <a:t>They are human</a:t>
            </a:r>
          </a:p>
          <a:p>
            <a:pPr marL="514350" indent="-514350">
              <a:buAutoNum type="arabicPeriod"/>
            </a:pPr>
            <a:r>
              <a:rPr lang="en-US" dirty="0">
                <a:cs typeface="Calibri" panose="020F0502020204030204"/>
              </a:rPr>
              <a:t>Their love</a:t>
            </a:r>
          </a:p>
          <a:p>
            <a:pPr marL="514350" indent="-514350">
              <a:buAutoNum type="arabicPeriod"/>
            </a:pPr>
            <a:r>
              <a:rPr lang="en-US" dirty="0">
                <a:cs typeface="Calibri" panose="020F0502020204030204"/>
              </a:rPr>
              <a:t>Inner Party</a:t>
            </a:r>
          </a:p>
          <a:p>
            <a:pPr marL="514350" indent="-514350">
              <a:buAutoNum type="arabicPeriod"/>
            </a:pPr>
            <a:r>
              <a:rPr lang="en-US" dirty="0">
                <a:cs typeface="Calibri" panose="020F0502020204030204"/>
              </a:rPr>
              <a:t>Turn off telescreen</a:t>
            </a:r>
          </a:p>
          <a:p>
            <a:pPr marL="514350" indent="-514350">
              <a:buAutoNum type="arabicPeriod"/>
            </a:pPr>
            <a:r>
              <a:rPr lang="en-US" dirty="0">
                <a:cs typeface="Calibri" panose="020F0502020204030204"/>
              </a:rPr>
              <a:t>Swear an oath to the Brotherhood</a:t>
            </a:r>
          </a:p>
          <a:p>
            <a:pPr marL="514350" indent="-514350">
              <a:buAutoNum type="arabicPeriod"/>
            </a:pPr>
            <a:r>
              <a:rPr lang="en-US" dirty="0">
                <a:cs typeface="Calibri" panose="020F0502020204030204"/>
              </a:rPr>
              <a:t>The Book</a:t>
            </a:r>
          </a:p>
          <a:p>
            <a:pPr marL="514350" indent="-514350">
              <a:buAutoNum type="arabicPeriod"/>
            </a:pPr>
            <a:r>
              <a:rPr lang="en-US" dirty="0">
                <a:cs typeface="Calibri" panose="020F0502020204030204"/>
              </a:rPr>
              <a:t>Dead</a:t>
            </a:r>
          </a:p>
          <a:p>
            <a:pPr marL="514350" indent="-514350">
              <a:buAutoNum type="arabicPeriod"/>
            </a:pPr>
            <a:r>
              <a:rPr lang="en-US" dirty="0">
                <a:cs typeface="Calibri" panose="020F0502020204030204"/>
              </a:rPr>
              <a:t>In the place with no darkness</a:t>
            </a:r>
          </a:p>
          <a:p>
            <a:pPr marL="514350" indent="-514350">
              <a:buAutoNum type="arabicPeriod"/>
            </a:pPr>
            <a:endParaRPr lang="en-US" dirty="0">
              <a:cs typeface="Calibri" panose="020F0502020204030204"/>
            </a:endParaRPr>
          </a:p>
        </p:txBody>
      </p:sp>
    </p:spTree>
    <p:extLst>
      <p:ext uri="{BB962C8B-B14F-4D97-AF65-F5344CB8AC3E}">
        <p14:creationId xmlns:p14="http://schemas.microsoft.com/office/powerpoint/2010/main" val="2512055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D6661-0574-804E-8E14-733739F84339}"/>
              </a:ext>
            </a:extLst>
          </p:cNvPr>
          <p:cNvSpPr>
            <a:spLocks noGrp="1"/>
          </p:cNvSpPr>
          <p:nvPr>
            <p:ph type="title"/>
          </p:nvPr>
        </p:nvSpPr>
        <p:spPr>
          <a:xfrm>
            <a:off x="838200" y="-7125"/>
            <a:ext cx="10515600" cy="921526"/>
          </a:xfrm>
        </p:spPr>
        <p:txBody>
          <a:bodyPr>
            <a:normAutofit/>
          </a:bodyPr>
          <a:lstStyle/>
          <a:p>
            <a:r>
              <a:rPr lang="en-US" dirty="0"/>
              <a:t>Things to look for in Pt 1 (the first 8 chapters)</a:t>
            </a:r>
          </a:p>
        </p:txBody>
      </p:sp>
      <p:sp>
        <p:nvSpPr>
          <p:cNvPr id="3" name="Content Placeholder 2">
            <a:extLst>
              <a:ext uri="{FF2B5EF4-FFF2-40B4-BE49-F238E27FC236}">
                <a16:creationId xmlns:a16="http://schemas.microsoft.com/office/drawing/2014/main" id="{2FD51756-0F0B-CA4D-A837-13FD7015A433}"/>
              </a:ext>
            </a:extLst>
          </p:cNvPr>
          <p:cNvSpPr>
            <a:spLocks noGrp="1"/>
          </p:cNvSpPr>
          <p:nvPr>
            <p:ph sz="half" idx="1"/>
          </p:nvPr>
        </p:nvSpPr>
        <p:spPr>
          <a:xfrm>
            <a:off x="838200" y="720090"/>
            <a:ext cx="5181600" cy="5935891"/>
          </a:xfrm>
        </p:spPr>
        <p:txBody>
          <a:bodyPr vert="horz" lIns="91440" tIns="45720" rIns="91440" bIns="45720" rtlCol="0" anchor="t">
            <a:normAutofit fontScale="77500" lnSpcReduction="20000"/>
          </a:bodyPr>
          <a:lstStyle/>
          <a:p>
            <a:r>
              <a:rPr lang="en-US" sz="3200" dirty="0"/>
              <a:t>Symbols:</a:t>
            </a:r>
          </a:p>
          <a:p>
            <a:pPr lvl="1"/>
            <a:r>
              <a:rPr lang="en-US" sz="3200" dirty="0"/>
              <a:t>Cold</a:t>
            </a:r>
          </a:p>
          <a:p>
            <a:pPr lvl="1"/>
            <a:r>
              <a:rPr lang="en-US" sz="3200" dirty="0"/>
              <a:t>Ulcer</a:t>
            </a:r>
          </a:p>
          <a:p>
            <a:pPr lvl="1"/>
            <a:r>
              <a:rPr lang="en-US" sz="3200" dirty="0"/>
              <a:t>Big Brother</a:t>
            </a:r>
          </a:p>
          <a:p>
            <a:pPr lvl="1"/>
            <a:r>
              <a:rPr lang="en-US" sz="3200" dirty="0"/>
              <a:t>Dreams/Dreaming</a:t>
            </a:r>
          </a:p>
          <a:p>
            <a:pPr lvl="1"/>
            <a:r>
              <a:rPr lang="en-US" sz="3200" dirty="0"/>
              <a:t>Doublethink</a:t>
            </a:r>
          </a:p>
          <a:p>
            <a:pPr lvl="1"/>
            <a:r>
              <a:rPr lang="en-US" sz="3200" dirty="0">
                <a:cs typeface="Calibri" panose="020F0502020204030204"/>
              </a:rPr>
              <a:t>The paperweight</a:t>
            </a:r>
          </a:p>
          <a:p>
            <a:pPr lvl="1"/>
            <a:endParaRPr lang="en-US" sz="3200" dirty="0"/>
          </a:p>
          <a:p>
            <a:r>
              <a:rPr lang="en-US" sz="3200" dirty="0"/>
              <a:t>Characters</a:t>
            </a:r>
          </a:p>
          <a:p>
            <a:pPr lvl="1"/>
            <a:r>
              <a:rPr lang="en-US" sz="3200" dirty="0"/>
              <a:t>Girl</a:t>
            </a:r>
          </a:p>
          <a:p>
            <a:pPr lvl="1"/>
            <a:r>
              <a:rPr lang="en-US" sz="3200" dirty="0"/>
              <a:t>O’Brien</a:t>
            </a:r>
          </a:p>
          <a:p>
            <a:pPr lvl="1"/>
            <a:r>
              <a:rPr lang="en-US" sz="3200" dirty="0"/>
              <a:t>Mrs. Parsons</a:t>
            </a:r>
          </a:p>
          <a:p>
            <a:pPr lvl="1"/>
            <a:r>
              <a:rPr lang="en-US" sz="3200" dirty="0"/>
              <a:t>Syme</a:t>
            </a:r>
          </a:p>
          <a:p>
            <a:pPr lvl="1"/>
            <a:r>
              <a:rPr lang="en-US" sz="3200" dirty="0"/>
              <a:t>The Proles</a:t>
            </a:r>
          </a:p>
          <a:p>
            <a:pPr lvl="1"/>
            <a:r>
              <a:rPr lang="en-US" sz="3200" dirty="0"/>
              <a:t>The lady of the night</a:t>
            </a:r>
          </a:p>
          <a:p>
            <a:pPr lvl="1"/>
            <a:r>
              <a:rPr lang="en-US" sz="3200" dirty="0"/>
              <a:t>Katherine</a:t>
            </a:r>
          </a:p>
          <a:p>
            <a:pPr lvl="1"/>
            <a:r>
              <a:rPr lang="en-US" sz="3200" dirty="0">
                <a:cs typeface="Calibri"/>
              </a:rPr>
              <a:t>Thought Police</a:t>
            </a:r>
          </a:p>
          <a:p>
            <a:pPr lvl="1"/>
            <a:endParaRPr lang="en-US" sz="3200" dirty="0"/>
          </a:p>
          <a:p>
            <a:pPr lvl="1"/>
            <a:endParaRPr lang="en-US" sz="3200" dirty="0"/>
          </a:p>
          <a:p>
            <a:pPr lvl="1"/>
            <a:endParaRPr lang="en-US" dirty="0"/>
          </a:p>
        </p:txBody>
      </p:sp>
      <p:sp>
        <p:nvSpPr>
          <p:cNvPr id="4" name="Content Placeholder 3">
            <a:extLst>
              <a:ext uri="{FF2B5EF4-FFF2-40B4-BE49-F238E27FC236}">
                <a16:creationId xmlns:a16="http://schemas.microsoft.com/office/drawing/2014/main" id="{D24BC6BE-DE04-4B48-AA9F-7BDC8E157024}"/>
              </a:ext>
            </a:extLst>
          </p:cNvPr>
          <p:cNvSpPr>
            <a:spLocks noGrp="1"/>
          </p:cNvSpPr>
          <p:nvPr>
            <p:ph sz="half" idx="2"/>
          </p:nvPr>
        </p:nvSpPr>
        <p:spPr>
          <a:xfrm>
            <a:off x="6172200" y="914401"/>
            <a:ext cx="5181600" cy="5262562"/>
          </a:xfrm>
        </p:spPr>
        <p:txBody>
          <a:bodyPr vert="horz" lIns="91440" tIns="45720" rIns="91440" bIns="45720" rtlCol="0" anchor="t">
            <a:normAutofit fontScale="77500" lnSpcReduction="20000"/>
          </a:bodyPr>
          <a:lstStyle/>
          <a:p>
            <a:r>
              <a:rPr lang="en-US" sz="3200" dirty="0"/>
              <a:t>Themes</a:t>
            </a:r>
          </a:p>
          <a:p>
            <a:pPr lvl="1"/>
            <a:r>
              <a:rPr lang="en-US" sz="3200" dirty="0"/>
              <a:t>When individual thought is compromised, all hope is lost</a:t>
            </a:r>
            <a:endParaRPr lang="en-US" sz="3200" dirty="0">
              <a:cs typeface="Calibri"/>
            </a:endParaRPr>
          </a:p>
          <a:p>
            <a:pPr lvl="1"/>
            <a:r>
              <a:rPr lang="en-US" sz="3200" dirty="0"/>
              <a:t>It is necessary to have the freedom to express physical love and desires</a:t>
            </a:r>
            <a:endParaRPr lang="en-US" sz="3200" dirty="0">
              <a:cs typeface="Calibri"/>
            </a:endParaRPr>
          </a:p>
          <a:p>
            <a:pPr lvl="1"/>
            <a:r>
              <a:rPr lang="en-US" sz="3200" dirty="0"/>
              <a:t>Hate can be a driving force of destruction</a:t>
            </a:r>
            <a:endParaRPr lang="en-US" sz="3200" dirty="0">
              <a:cs typeface="Calibri"/>
            </a:endParaRPr>
          </a:p>
          <a:p>
            <a:pPr lvl="1"/>
            <a:endParaRPr lang="en-US" sz="3200" dirty="0"/>
          </a:p>
          <a:p>
            <a:r>
              <a:rPr lang="en-US" sz="3600" dirty="0"/>
              <a:t>Places</a:t>
            </a:r>
          </a:p>
          <a:p>
            <a:pPr lvl="1"/>
            <a:r>
              <a:rPr lang="en-US" sz="3200" dirty="0"/>
              <a:t>The Golden Country</a:t>
            </a:r>
          </a:p>
          <a:p>
            <a:pPr lvl="1"/>
            <a:r>
              <a:rPr lang="en-US" sz="3200" dirty="0"/>
              <a:t>The Chestnut Tree Café</a:t>
            </a:r>
            <a:endParaRPr lang="en-US" sz="3200" dirty="0">
              <a:cs typeface="Calibri" panose="020F0502020204030204"/>
            </a:endParaRPr>
          </a:p>
          <a:p>
            <a:pPr lvl="1"/>
            <a:r>
              <a:rPr lang="en-US" sz="3200" dirty="0">
                <a:cs typeface="Calibri" panose="020F0502020204030204"/>
              </a:rPr>
              <a:t>The Antique Shop</a:t>
            </a:r>
          </a:p>
          <a:p>
            <a:pPr lvl="1"/>
            <a:r>
              <a:rPr lang="en-US" sz="3200" dirty="0">
                <a:cs typeface="Calibri" panose="020F0502020204030204"/>
              </a:rPr>
              <a:t>Bedroom above Antique Shop</a:t>
            </a:r>
          </a:p>
          <a:p>
            <a:pPr lvl="1"/>
            <a:r>
              <a:rPr lang="en-US" sz="3200" dirty="0">
                <a:cs typeface="Calibri" panose="020F0502020204030204"/>
              </a:rPr>
              <a:t>The place with no darkness</a:t>
            </a:r>
          </a:p>
        </p:txBody>
      </p:sp>
    </p:spTree>
    <p:extLst>
      <p:ext uri="{BB962C8B-B14F-4D97-AF65-F5344CB8AC3E}">
        <p14:creationId xmlns:p14="http://schemas.microsoft.com/office/powerpoint/2010/main" val="24815882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F74BC-FB38-4614-9987-243DD1834F84}"/>
              </a:ext>
            </a:extLst>
          </p:cNvPr>
          <p:cNvSpPr>
            <a:spLocks noGrp="1"/>
          </p:cNvSpPr>
          <p:nvPr>
            <p:ph type="title"/>
          </p:nvPr>
        </p:nvSpPr>
        <p:spPr/>
        <p:txBody>
          <a:bodyPr/>
          <a:lstStyle/>
          <a:p>
            <a:r>
              <a:rPr lang="en-US" dirty="0">
                <a:cs typeface="Calibri Light"/>
              </a:rPr>
              <a:t>Journal #9</a:t>
            </a:r>
            <a:endParaRPr lang="en-US" dirty="0"/>
          </a:p>
        </p:txBody>
      </p:sp>
      <p:sp>
        <p:nvSpPr>
          <p:cNvPr id="3" name="Content Placeholder 2">
            <a:extLst>
              <a:ext uri="{FF2B5EF4-FFF2-40B4-BE49-F238E27FC236}">
                <a16:creationId xmlns:a16="http://schemas.microsoft.com/office/drawing/2014/main" id="{E4C15AE9-733A-4185-AAF6-469A497C2A01}"/>
              </a:ext>
            </a:extLst>
          </p:cNvPr>
          <p:cNvSpPr>
            <a:spLocks noGrp="1"/>
          </p:cNvSpPr>
          <p:nvPr>
            <p:ph idx="1"/>
          </p:nvPr>
        </p:nvSpPr>
        <p:spPr/>
        <p:txBody>
          <a:bodyPr vert="horz" lIns="91440" tIns="45720" rIns="91440" bIns="45720" rtlCol="0" anchor="t">
            <a:normAutofit/>
          </a:bodyPr>
          <a:lstStyle/>
          <a:p>
            <a:r>
              <a:rPr lang="en-US" dirty="0">
                <a:cs typeface="Calibri"/>
              </a:rPr>
              <a:t>What does it mean to be a hero?  Can heroes be everyday people?  What determines if someone is not heroic?  Can people pretend to be a hero?  Do people view those whom they care about more or less like heroes?</a:t>
            </a:r>
            <a:endParaRPr lang="en-US" dirty="0"/>
          </a:p>
        </p:txBody>
      </p:sp>
    </p:spTree>
    <p:extLst>
      <p:ext uri="{BB962C8B-B14F-4D97-AF65-F5344CB8AC3E}">
        <p14:creationId xmlns:p14="http://schemas.microsoft.com/office/powerpoint/2010/main" val="22566434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3738BE5-1A73-40A2-B408-44B215F32AE5}"/>
              </a:ext>
            </a:extLst>
          </p:cNvPr>
          <p:cNvSpPr>
            <a:spLocks noGrp="1" noChangeArrowheads="1"/>
          </p:cNvSpPr>
          <p:nvPr>
            <p:ph type="title"/>
          </p:nvPr>
        </p:nvSpPr>
        <p:spPr>
          <a:xfrm>
            <a:off x="2057400" y="-152400"/>
            <a:ext cx="8229600" cy="1143000"/>
          </a:xfrm>
        </p:spPr>
        <p:txBody>
          <a:bodyPr/>
          <a:lstStyle/>
          <a:p>
            <a:pPr algn="ctr" eaLnBrk="1" hangingPunct="1"/>
            <a:r>
              <a:rPr lang="en-US" altLang="en-US" dirty="0"/>
              <a:t>Pt 2 Ch 4-8</a:t>
            </a:r>
            <a:endParaRPr lang="en-US" dirty="0"/>
          </a:p>
        </p:txBody>
      </p:sp>
      <p:sp>
        <p:nvSpPr>
          <p:cNvPr id="38915" name="Rectangle 3">
            <a:extLst>
              <a:ext uri="{FF2B5EF4-FFF2-40B4-BE49-F238E27FC236}">
                <a16:creationId xmlns:a16="http://schemas.microsoft.com/office/drawing/2014/main" id="{49112EAC-16FF-41F2-81A4-0E961847798C}"/>
              </a:ext>
            </a:extLst>
          </p:cNvPr>
          <p:cNvSpPr>
            <a:spLocks noGrp="1" noChangeArrowheads="1"/>
          </p:cNvSpPr>
          <p:nvPr>
            <p:ph type="body" idx="1"/>
          </p:nvPr>
        </p:nvSpPr>
        <p:spPr>
          <a:xfrm>
            <a:off x="402567" y="762001"/>
            <a:ext cx="11271848" cy="5364163"/>
          </a:xfrm>
        </p:spPr>
        <p:txBody>
          <a:bodyPr vert="horz" lIns="91440" tIns="45720" rIns="91440" bIns="45720" rtlCol="0" anchor="t">
            <a:normAutofit/>
          </a:bodyPr>
          <a:lstStyle/>
          <a:p>
            <a:pPr>
              <a:buNone/>
            </a:pPr>
            <a:r>
              <a:rPr lang="en-US" altLang="en-US" sz="2800" dirty="0"/>
              <a:t>For each of the characters in the boxes below, argue what makes them heroic</a:t>
            </a:r>
            <a:r>
              <a:rPr lang="en-US" altLang="en-US" dirty="0"/>
              <a:t> or not heroic</a:t>
            </a:r>
            <a:r>
              <a:rPr lang="en-US" altLang="en-US" sz="2800" dirty="0"/>
              <a:t>.</a:t>
            </a:r>
          </a:p>
        </p:txBody>
      </p:sp>
      <p:sp>
        <p:nvSpPr>
          <p:cNvPr id="38916" name="Text Box 6">
            <a:extLst>
              <a:ext uri="{FF2B5EF4-FFF2-40B4-BE49-F238E27FC236}">
                <a16:creationId xmlns:a16="http://schemas.microsoft.com/office/drawing/2014/main" id="{EF3DF0E0-ABA5-462E-8EAC-25BAA4199AEF}"/>
              </a:ext>
            </a:extLst>
          </p:cNvPr>
          <p:cNvSpPr txBox="1">
            <a:spLocks noChangeArrowheads="1"/>
          </p:cNvSpPr>
          <p:nvPr/>
        </p:nvSpPr>
        <p:spPr bwMode="auto">
          <a:xfrm>
            <a:off x="575094" y="1676401"/>
            <a:ext cx="2971800" cy="1704975"/>
          </a:xfrm>
          <a:prstGeom prst="rect">
            <a:avLst/>
          </a:prstGeom>
          <a:solidFill>
            <a:schemeClr val="hlink"/>
          </a:solidFill>
          <a:ln w="9525">
            <a:solidFill>
              <a:schemeClr val="tx1"/>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Winston</a:t>
            </a:r>
          </a:p>
          <a:p>
            <a:pPr eaLnBrk="1" hangingPunct="1">
              <a:spcBef>
                <a:spcPct val="50000"/>
              </a:spcBef>
            </a:pPr>
            <a:endParaRPr lang="en-US" altLang="en-US"/>
          </a:p>
          <a:p>
            <a:pPr eaLnBrk="1" hangingPunct="1">
              <a:spcBef>
                <a:spcPct val="50000"/>
              </a:spcBef>
            </a:pPr>
            <a:endParaRPr lang="en-US" altLang="en-US"/>
          </a:p>
          <a:p>
            <a:pPr eaLnBrk="1" hangingPunct="1">
              <a:spcBef>
                <a:spcPct val="50000"/>
              </a:spcBef>
            </a:pPr>
            <a:endParaRPr lang="en-US" altLang="en-US"/>
          </a:p>
        </p:txBody>
      </p:sp>
      <p:sp>
        <p:nvSpPr>
          <p:cNvPr id="38917" name="Text Box 7">
            <a:extLst>
              <a:ext uri="{FF2B5EF4-FFF2-40B4-BE49-F238E27FC236}">
                <a16:creationId xmlns:a16="http://schemas.microsoft.com/office/drawing/2014/main" id="{87D1EF89-ADE5-41ED-918C-75D81811D490}"/>
              </a:ext>
            </a:extLst>
          </p:cNvPr>
          <p:cNvSpPr txBox="1">
            <a:spLocks noChangeArrowheads="1"/>
          </p:cNvSpPr>
          <p:nvPr/>
        </p:nvSpPr>
        <p:spPr bwMode="auto">
          <a:xfrm>
            <a:off x="8314426" y="1590137"/>
            <a:ext cx="2971800" cy="1704975"/>
          </a:xfrm>
          <a:prstGeom prst="rect">
            <a:avLst/>
          </a:prstGeom>
          <a:solidFill>
            <a:srgbClr val="CC99FF"/>
          </a:solidFill>
          <a:ln w="9525">
            <a:solidFill>
              <a:schemeClr val="tx1"/>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Proles</a:t>
            </a:r>
          </a:p>
          <a:p>
            <a:pPr eaLnBrk="1" hangingPunct="1">
              <a:spcBef>
                <a:spcPct val="50000"/>
              </a:spcBef>
            </a:pPr>
            <a:endParaRPr lang="en-US" altLang="en-US"/>
          </a:p>
          <a:p>
            <a:pPr eaLnBrk="1" hangingPunct="1">
              <a:spcBef>
                <a:spcPct val="50000"/>
              </a:spcBef>
            </a:pPr>
            <a:endParaRPr lang="en-US" altLang="en-US"/>
          </a:p>
          <a:p>
            <a:pPr eaLnBrk="1" hangingPunct="1">
              <a:spcBef>
                <a:spcPct val="50000"/>
              </a:spcBef>
            </a:pPr>
            <a:endParaRPr lang="en-US" altLang="en-US"/>
          </a:p>
        </p:txBody>
      </p:sp>
      <p:sp>
        <p:nvSpPr>
          <p:cNvPr id="38918" name="Text Box 8">
            <a:extLst>
              <a:ext uri="{FF2B5EF4-FFF2-40B4-BE49-F238E27FC236}">
                <a16:creationId xmlns:a16="http://schemas.microsoft.com/office/drawing/2014/main" id="{F12EC8A7-501A-450F-91B9-8460046B0206}"/>
              </a:ext>
            </a:extLst>
          </p:cNvPr>
          <p:cNvSpPr txBox="1">
            <a:spLocks noChangeArrowheads="1"/>
          </p:cNvSpPr>
          <p:nvPr/>
        </p:nvSpPr>
        <p:spPr bwMode="auto">
          <a:xfrm>
            <a:off x="575094" y="3656163"/>
            <a:ext cx="2971800" cy="1704975"/>
          </a:xfrm>
          <a:prstGeom prst="rect">
            <a:avLst/>
          </a:prstGeom>
          <a:solidFill>
            <a:schemeClr val="folHlink"/>
          </a:solidFill>
          <a:ln w="9525">
            <a:solidFill>
              <a:schemeClr val="tx1"/>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O’Brien</a:t>
            </a:r>
          </a:p>
          <a:p>
            <a:pPr eaLnBrk="1" hangingPunct="1">
              <a:spcBef>
                <a:spcPct val="50000"/>
              </a:spcBef>
            </a:pPr>
            <a:endParaRPr lang="en-US" altLang="en-US"/>
          </a:p>
          <a:p>
            <a:pPr eaLnBrk="1" hangingPunct="1">
              <a:spcBef>
                <a:spcPct val="50000"/>
              </a:spcBef>
            </a:pPr>
            <a:endParaRPr lang="en-US" altLang="en-US"/>
          </a:p>
          <a:p>
            <a:pPr eaLnBrk="1" hangingPunct="1">
              <a:spcBef>
                <a:spcPct val="50000"/>
              </a:spcBef>
            </a:pPr>
            <a:endParaRPr lang="en-US" altLang="en-US"/>
          </a:p>
        </p:txBody>
      </p:sp>
      <p:sp>
        <p:nvSpPr>
          <p:cNvPr id="38919" name="Text Box 9">
            <a:extLst>
              <a:ext uri="{FF2B5EF4-FFF2-40B4-BE49-F238E27FC236}">
                <a16:creationId xmlns:a16="http://schemas.microsoft.com/office/drawing/2014/main" id="{22DB8034-68B4-4C95-91FB-3B774AB0FE02}"/>
              </a:ext>
            </a:extLst>
          </p:cNvPr>
          <p:cNvSpPr txBox="1">
            <a:spLocks noChangeArrowheads="1"/>
          </p:cNvSpPr>
          <p:nvPr/>
        </p:nvSpPr>
        <p:spPr bwMode="auto">
          <a:xfrm>
            <a:off x="4557622" y="2669877"/>
            <a:ext cx="2971800" cy="1839913"/>
          </a:xfrm>
          <a:prstGeom prst="rect">
            <a:avLst/>
          </a:prstGeom>
          <a:solidFill>
            <a:schemeClr val="bg2"/>
          </a:solidFill>
          <a:ln w="9525">
            <a:solidFill>
              <a:schemeClr val="tx1"/>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t>Parsons</a:t>
            </a:r>
          </a:p>
          <a:p>
            <a:pPr eaLnBrk="1" hangingPunct="1">
              <a:spcBef>
                <a:spcPct val="50000"/>
              </a:spcBef>
            </a:pPr>
            <a:endParaRPr lang="en-US" altLang="en-US" sz="2400"/>
          </a:p>
          <a:p>
            <a:pPr eaLnBrk="1" hangingPunct="1">
              <a:spcBef>
                <a:spcPct val="50000"/>
              </a:spcBef>
            </a:pPr>
            <a:endParaRPr lang="en-US" altLang="en-US"/>
          </a:p>
          <a:p>
            <a:pPr eaLnBrk="1" hangingPunct="1">
              <a:spcBef>
                <a:spcPct val="50000"/>
              </a:spcBef>
            </a:pPr>
            <a:endParaRPr lang="en-US" altLang="en-US"/>
          </a:p>
        </p:txBody>
      </p:sp>
      <p:sp>
        <p:nvSpPr>
          <p:cNvPr id="38920" name="Text Box 10">
            <a:extLst>
              <a:ext uri="{FF2B5EF4-FFF2-40B4-BE49-F238E27FC236}">
                <a16:creationId xmlns:a16="http://schemas.microsoft.com/office/drawing/2014/main" id="{E9E456D0-9CD5-4DB7-AF96-639E42528B3E}"/>
              </a:ext>
            </a:extLst>
          </p:cNvPr>
          <p:cNvSpPr txBox="1">
            <a:spLocks noChangeArrowheads="1"/>
          </p:cNvSpPr>
          <p:nvPr/>
        </p:nvSpPr>
        <p:spPr bwMode="auto">
          <a:xfrm>
            <a:off x="8314426" y="3656163"/>
            <a:ext cx="2971800" cy="1704975"/>
          </a:xfrm>
          <a:prstGeom prst="rect">
            <a:avLst/>
          </a:prstGeom>
          <a:solidFill>
            <a:schemeClr val="accent1"/>
          </a:solidFill>
          <a:ln w="9525">
            <a:solidFill>
              <a:schemeClr val="tx1"/>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Syme</a:t>
            </a:r>
          </a:p>
          <a:p>
            <a:pPr eaLnBrk="1" hangingPunct="1">
              <a:spcBef>
                <a:spcPct val="50000"/>
              </a:spcBef>
            </a:pPr>
            <a:endParaRPr lang="en-US" altLang="en-US"/>
          </a:p>
          <a:p>
            <a:pPr eaLnBrk="1" hangingPunct="1">
              <a:spcBef>
                <a:spcPct val="50000"/>
              </a:spcBef>
            </a:pPr>
            <a:endParaRPr lang="en-US" altLang="en-US"/>
          </a:p>
          <a:p>
            <a:pPr eaLnBrk="1" hangingPunct="1">
              <a:spcBef>
                <a:spcPct val="50000"/>
              </a:spcBef>
            </a:pPr>
            <a:endParaRPr lang="en-US" altLang="en-US"/>
          </a:p>
        </p:txBody>
      </p:sp>
      <p:sp>
        <p:nvSpPr>
          <p:cNvPr id="24587" name="Text Box 11">
            <a:extLst>
              <a:ext uri="{FF2B5EF4-FFF2-40B4-BE49-F238E27FC236}">
                <a16:creationId xmlns:a16="http://schemas.microsoft.com/office/drawing/2014/main" id="{D0249CA2-5F6F-4D0C-A341-309612F142BC}"/>
              </a:ext>
            </a:extLst>
          </p:cNvPr>
          <p:cNvSpPr txBox="1">
            <a:spLocks noChangeArrowheads="1"/>
          </p:cNvSpPr>
          <p:nvPr/>
        </p:nvSpPr>
        <p:spPr bwMode="auto">
          <a:xfrm>
            <a:off x="402566" y="5426015"/>
            <a:ext cx="1154501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dirty="0">
                <a:latin typeface="Arial"/>
                <a:cs typeface="Arial"/>
              </a:rPr>
              <a:t>Discuss with your group the connections that may exist between each of the characters.  What do each of the value and how do they show what they are passionate about?</a:t>
            </a:r>
          </a:p>
        </p:txBody>
      </p:sp>
    </p:spTree>
    <p:extLst>
      <p:ext uri="{BB962C8B-B14F-4D97-AF65-F5344CB8AC3E}">
        <p14:creationId xmlns:p14="http://schemas.microsoft.com/office/powerpoint/2010/main" val="41951412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4587">
                                            <p:txEl>
                                              <p:pRg st="0" end="0"/>
                                            </p:txEl>
                                          </p:spTgt>
                                        </p:tgtEl>
                                        <p:attrNameLst>
                                          <p:attrName>style.visibility</p:attrName>
                                        </p:attrNameLst>
                                      </p:cBhvr>
                                      <p:to>
                                        <p:strVal val="visible"/>
                                      </p:to>
                                    </p:set>
                                    <p:animEffect transition="in" filter="blinds(horizontal)">
                                      <p:cBhvr>
                                        <p:cTn id="7" dur="500"/>
                                        <p:tgtEl>
                                          <p:spTgt spid="245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39FBB-AD42-4BE1-B1C3-370F67547593}"/>
              </a:ext>
            </a:extLst>
          </p:cNvPr>
          <p:cNvSpPr>
            <a:spLocks noGrp="1"/>
          </p:cNvSpPr>
          <p:nvPr>
            <p:ph type="title"/>
          </p:nvPr>
        </p:nvSpPr>
        <p:spPr/>
        <p:txBody>
          <a:bodyPr/>
          <a:lstStyle/>
          <a:p>
            <a:r>
              <a:rPr lang="en-US" dirty="0">
                <a:cs typeface="Calibri Light"/>
              </a:rPr>
              <a:t>Day 12:  Sit in your </a:t>
            </a:r>
            <a:r>
              <a:rPr lang="en-US" dirty="0">
                <a:solidFill>
                  <a:srgbClr val="C00000"/>
                </a:solidFill>
                <a:cs typeface="Calibri Light"/>
              </a:rPr>
              <a:t>Sticker Groups</a:t>
            </a:r>
            <a:endParaRPr lang="en-US" dirty="0">
              <a:solidFill>
                <a:srgbClr val="C00000"/>
              </a:solidFill>
            </a:endParaRPr>
          </a:p>
        </p:txBody>
      </p:sp>
      <p:sp>
        <p:nvSpPr>
          <p:cNvPr id="3" name="Content Placeholder 2">
            <a:extLst>
              <a:ext uri="{FF2B5EF4-FFF2-40B4-BE49-F238E27FC236}">
                <a16:creationId xmlns:a16="http://schemas.microsoft.com/office/drawing/2014/main" id="{25CC521F-1B5A-4769-99DD-4BB42D8902F7}"/>
              </a:ext>
            </a:extLst>
          </p:cNvPr>
          <p:cNvSpPr>
            <a:spLocks noGrp="1"/>
          </p:cNvSpPr>
          <p:nvPr>
            <p:ph idx="1"/>
          </p:nvPr>
        </p:nvSpPr>
        <p:spPr/>
        <p:txBody>
          <a:bodyPr vert="horz" lIns="91440" tIns="45720" rIns="91440" bIns="45720" rtlCol="0" anchor="t">
            <a:normAutofit/>
          </a:bodyPr>
          <a:lstStyle/>
          <a:p>
            <a:r>
              <a:rPr lang="en-US" dirty="0">
                <a:cs typeface="Calibri"/>
              </a:rPr>
              <a:t>SWBAT:  understand </a:t>
            </a:r>
            <a:r>
              <a:rPr lang="en-US" i="1" dirty="0">
                <a:cs typeface="Calibri"/>
              </a:rPr>
              <a:t>The Theory and Practice of Oligarchical Collectivism </a:t>
            </a:r>
            <a:r>
              <a:rPr lang="en-US" dirty="0">
                <a:cs typeface="Calibri"/>
              </a:rPr>
              <a:t>by Emanuel Goldstein.</a:t>
            </a:r>
          </a:p>
          <a:p>
            <a:endParaRPr lang="en-US" dirty="0">
              <a:cs typeface="Calibri"/>
            </a:endParaRPr>
          </a:p>
          <a:p>
            <a:r>
              <a:rPr lang="en-US" dirty="0">
                <a:cs typeface="Calibri"/>
              </a:rPr>
              <a:t>Reading Guide</a:t>
            </a:r>
          </a:p>
          <a:p>
            <a:r>
              <a:rPr lang="en-US" dirty="0">
                <a:cs typeface="Calibri"/>
              </a:rPr>
              <a:t>SSR</a:t>
            </a:r>
          </a:p>
          <a:p>
            <a:endParaRPr lang="en-US" dirty="0">
              <a:cs typeface="Calibri"/>
            </a:endParaRPr>
          </a:p>
          <a:p>
            <a:r>
              <a:rPr lang="en-US" dirty="0">
                <a:cs typeface="Calibri"/>
              </a:rPr>
              <a:t>Reflection:  What were some of the connections that you made between "the book" and our society as a whole?</a:t>
            </a:r>
          </a:p>
        </p:txBody>
      </p:sp>
    </p:spTree>
    <p:extLst>
      <p:ext uri="{BB962C8B-B14F-4D97-AF65-F5344CB8AC3E}">
        <p14:creationId xmlns:p14="http://schemas.microsoft.com/office/powerpoint/2010/main" val="21412935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C478F-0E33-40A3-BCED-677995D86391}"/>
              </a:ext>
            </a:extLst>
          </p:cNvPr>
          <p:cNvSpPr>
            <a:spLocks noGrp="1"/>
          </p:cNvSpPr>
          <p:nvPr>
            <p:ph type="title"/>
          </p:nvPr>
        </p:nvSpPr>
        <p:spPr/>
        <p:txBody>
          <a:bodyPr/>
          <a:lstStyle/>
          <a:p>
            <a:r>
              <a:rPr lang="en-US" dirty="0">
                <a:cs typeface="Calibri Light"/>
              </a:rPr>
              <a:t>Day 13:  Sit in your </a:t>
            </a:r>
            <a:r>
              <a:rPr lang="en-US" dirty="0">
                <a:solidFill>
                  <a:srgbClr val="C00000"/>
                </a:solidFill>
                <a:cs typeface="Calibri Light"/>
              </a:rPr>
              <a:t>Number Groups</a:t>
            </a:r>
            <a:endParaRPr lang="en-US" dirty="0">
              <a:solidFill>
                <a:srgbClr val="C00000"/>
              </a:solidFill>
            </a:endParaRPr>
          </a:p>
        </p:txBody>
      </p:sp>
      <p:sp>
        <p:nvSpPr>
          <p:cNvPr id="3" name="Content Placeholder 2">
            <a:extLst>
              <a:ext uri="{FF2B5EF4-FFF2-40B4-BE49-F238E27FC236}">
                <a16:creationId xmlns:a16="http://schemas.microsoft.com/office/drawing/2014/main" id="{B9CD191E-89E9-4FBA-A81D-02141002A936}"/>
              </a:ext>
            </a:extLst>
          </p:cNvPr>
          <p:cNvSpPr>
            <a:spLocks noGrp="1"/>
          </p:cNvSpPr>
          <p:nvPr>
            <p:ph idx="1"/>
          </p:nvPr>
        </p:nvSpPr>
        <p:spPr/>
        <p:txBody>
          <a:bodyPr vert="horz" lIns="91440" tIns="45720" rIns="91440" bIns="45720" rtlCol="0" anchor="t">
            <a:normAutofit fontScale="92500" lnSpcReduction="10000"/>
          </a:bodyPr>
          <a:lstStyle/>
          <a:p>
            <a:r>
              <a:rPr lang="en-US" dirty="0">
                <a:cs typeface="Calibri"/>
              </a:rPr>
              <a:t>SWBAT:  understand the significance and connections of "the book" to our society, as well as make predictions for the final section of the novel.</a:t>
            </a:r>
          </a:p>
          <a:p>
            <a:endParaRPr lang="en-US" dirty="0">
              <a:cs typeface="Calibri"/>
            </a:endParaRPr>
          </a:p>
          <a:p>
            <a:r>
              <a:rPr lang="en-US" dirty="0">
                <a:cs typeface="Calibri"/>
              </a:rPr>
              <a:t>RQ</a:t>
            </a:r>
          </a:p>
          <a:p>
            <a:r>
              <a:rPr lang="en-US" dirty="0">
                <a:cs typeface="Calibri"/>
              </a:rPr>
              <a:t>Notes topics part 3</a:t>
            </a:r>
          </a:p>
          <a:p>
            <a:r>
              <a:rPr lang="en-US" dirty="0">
                <a:cs typeface="Calibri"/>
              </a:rPr>
              <a:t>Journal</a:t>
            </a:r>
          </a:p>
          <a:p>
            <a:r>
              <a:rPr lang="en-US" dirty="0">
                <a:cs typeface="Calibri"/>
              </a:rPr>
              <a:t>Discussion</a:t>
            </a:r>
          </a:p>
          <a:p>
            <a:endParaRPr lang="en-US" dirty="0">
              <a:cs typeface="Calibri"/>
            </a:endParaRPr>
          </a:p>
          <a:p>
            <a:r>
              <a:rPr lang="en-US" dirty="0">
                <a:cs typeface="Calibri"/>
              </a:rPr>
              <a:t>Reflection:  What were your greatest take-aways from today's discussion?  Do you think that we are also the dead?  </a:t>
            </a:r>
          </a:p>
          <a:p>
            <a:endParaRPr lang="en-US" dirty="0">
              <a:cs typeface="Calibri"/>
            </a:endParaRPr>
          </a:p>
          <a:p>
            <a:endParaRPr lang="en-US" dirty="0">
              <a:cs typeface="Calibri"/>
            </a:endParaRPr>
          </a:p>
        </p:txBody>
      </p:sp>
    </p:spTree>
    <p:extLst>
      <p:ext uri="{BB962C8B-B14F-4D97-AF65-F5344CB8AC3E}">
        <p14:creationId xmlns:p14="http://schemas.microsoft.com/office/powerpoint/2010/main" val="37025042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01D07-1849-47CB-9355-9A9CC68E407D}"/>
              </a:ext>
            </a:extLst>
          </p:cNvPr>
          <p:cNvSpPr>
            <a:spLocks noGrp="1"/>
          </p:cNvSpPr>
          <p:nvPr>
            <p:ph type="title"/>
          </p:nvPr>
        </p:nvSpPr>
        <p:spPr/>
        <p:txBody>
          <a:bodyPr/>
          <a:lstStyle/>
          <a:p>
            <a:r>
              <a:rPr lang="en-US" dirty="0">
                <a:cs typeface="Calibri Light"/>
              </a:rPr>
              <a:t>Notes Topics Part 3</a:t>
            </a:r>
          </a:p>
        </p:txBody>
      </p:sp>
      <p:sp>
        <p:nvSpPr>
          <p:cNvPr id="3" name="Content Placeholder 2">
            <a:extLst>
              <a:ext uri="{FF2B5EF4-FFF2-40B4-BE49-F238E27FC236}">
                <a16:creationId xmlns:a16="http://schemas.microsoft.com/office/drawing/2014/main" id="{7080273F-A573-4B9A-B635-C63326475A8F}"/>
              </a:ext>
            </a:extLst>
          </p:cNvPr>
          <p:cNvSpPr>
            <a:spLocks noGrp="1"/>
          </p:cNvSpPr>
          <p:nvPr>
            <p:ph sz="half" idx="1"/>
          </p:nvPr>
        </p:nvSpPr>
        <p:spPr/>
        <p:txBody>
          <a:bodyPr vert="horz" lIns="91440" tIns="45720" rIns="91440" bIns="45720" rtlCol="0" anchor="t">
            <a:normAutofit fontScale="85000" lnSpcReduction="20000"/>
          </a:bodyPr>
          <a:lstStyle/>
          <a:p>
            <a:pPr marL="0" indent="0">
              <a:buNone/>
            </a:pPr>
            <a:r>
              <a:rPr lang="en-US" dirty="0">
                <a:cs typeface="Calibri"/>
              </a:rPr>
              <a:t>Symbols</a:t>
            </a:r>
          </a:p>
          <a:p>
            <a:pPr marL="514350" indent="-514350"/>
            <a:r>
              <a:rPr lang="en-US" dirty="0">
                <a:cs typeface="Calibri"/>
              </a:rPr>
              <a:t>Mirrors</a:t>
            </a:r>
          </a:p>
          <a:p>
            <a:pPr marL="514350" indent="-514350"/>
            <a:r>
              <a:rPr lang="en-US" dirty="0">
                <a:cs typeface="Calibri"/>
              </a:rPr>
              <a:t>The Golden Country</a:t>
            </a:r>
          </a:p>
          <a:p>
            <a:pPr marL="514350" indent="-514350"/>
            <a:r>
              <a:rPr lang="en-US" dirty="0">
                <a:cs typeface="Calibri"/>
              </a:rPr>
              <a:t>Dreaming</a:t>
            </a:r>
          </a:p>
          <a:p>
            <a:pPr marL="514350" indent="-514350"/>
            <a:r>
              <a:rPr lang="en-US" dirty="0">
                <a:cs typeface="Calibri"/>
              </a:rPr>
              <a:t>Tears</a:t>
            </a:r>
          </a:p>
          <a:p>
            <a:pPr marL="0" indent="0">
              <a:buNone/>
            </a:pPr>
            <a:endParaRPr lang="en-US" dirty="0">
              <a:cs typeface="Calibri"/>
            </a:endParaRPr>
          </a:p>
          <a:p>
            <a:pPr marL="0" indent="0">
              <a:buNone/>
            </a:pPr>
            <a:r>
              <a:rPr lang="en-US" dirty="0">
                <a:cs typeface="Calibri"/>
              </a:rPr>
              <a:t>Characters</a:t>
            </a:r>
          </a:p>
          <a:p>
            <a:r>
              <a:rPr lang="en-US" dirty="0">
                <a:cs typeface="Calibri"/>
              </a:rPr>
              <a:t>O'Brien</a:t>
            </a:r>
          </a:p>
          <a:p>
            <a:r>
              <a:rPr lang="en-US" dirty="0">
                <a:cs typeface="Calibri"/>
              </a:rPr>
              <a:t>Julia</a:t>
            </a:r>
          </a:p>
        </p:txBody>
      </p:sp>
      <p:sp>
        <p:nvSpPr>
          <p:cNvPr id="4" name="Content Placeholder 3">
            <a:extLst>
              <a:ext uri="{FF2B5EF4-FFF2-40B4-BE49-F238E27FC236}">
                <a16:creationId xmlns:a16="http://schemas.microsoft.com/office/drawing/2014/main" id="{2F49F314-C19B-41EB-AC97-686DEF1CBBEF}"/>
              </a:ext>
            </a:extLst>
          </p:cNvPr>
          <p:cNvSpPr>
            <a:spLocks noGrp="1"/>
          </p:cNvSpPr>
          <p:nvPr>
            <p:ph sz="half" idx="2"/>
          </p:nvPr>
        </p:nvSpPr>
        <p:spPr/>
        <p:txBody>
          <a:bodyPr vert="horz" lIns="91440" tIns="45720" rIns="91440" bIns="45720" rtlCol="0" anchor="t">
            <a:normAutofit fontScale="85000" lnSpcReduction="20000"/>
          </a:bodyPr>
          <a:lstStyle/>
          <a:p>
            <a:pPr marL="0" indent="0">
              <a:buNone/>
            </a:pPr>
            <a:r>
              <a:rPr lang="en-US" dirty="0">
                <a:cs typeface="Calibri"/>
              </a:rPr>
              <a:t>Themes</a:t>
            </a:r>
          </a:p>
          <a:p>
            <a:r>
              <a:rPr lang="en-US" dirty="0">
                <a:cs typeface="Calibri"/>
              </a:rPr>
              <a:t>In the face of pain, there are no heroes</a:t>
            </a:r>
          </a:p>
          <a:p>
            <a:r>
              <a:rPr lang="en-US" dirty="0">
                <a:cs typeface="Calibri"/>
              </a:rPr>
              <a:t>There are no facts outside of your memories</a:t>
            </a:r>
          </a:p>
          <a:p>
            <a:r>
              <a:rPr lang="en-US" dirty="0">
                <a:cs typeface="Calibri"/>
              </a:rPr>
              <a:t>We are the dead</a:t>
            </a:r>
          </a:p>
          <a:p>
            <a:pPr marL="0" indent="0">
              <a:buNone/>
            </a:pPr>
            <a:endParaRPr lang="en-US" dirty="0">
              <a:cs typeface="Calibri"/>
            </a:endParaRPr>
          </a:p>
          <a:p>
            <a:pPr marL="0" indent="0">
              <a:buNone/>
            </a:pPr>
            <a:r>
              <a:rPr lang="en-US" dirty="0">
                <a:cs typeface="Calibri"/>
              </a:rPr>
              <a:t>Places</a:t>
            </a:r>
          </a:p>
          <a:p>
            <a:r>
              <a:rPr lang="en-US" dirty="0">
                <a:cs typeface="Calibri"/>
              </a:rPr>
              <a:t>Prison Cell</a:t>
            </a:r>
          </a:p>
          <a:p>
            <a:r>
              <a:rPr lang="en-US" dirty="0">
                <a:cs typeface="Calibri"/>
              </a:rPr>
              <a:t>Torture Chamber</a:t>
            </a:r>
          </a:p>
          <a:p>
            <a:r>
              <a:rPr lang="en-US" dirty="0">
                <a:cs typeface="Calibri"/>
              </a:rPr>
              <a:t>Room 101</a:t>
            </a:r>
          </a:p>
          <a:p>
            <a:r>
              <a:rPr lang="en-US" dirty="0">
                <a:cs typeface="Calibri"/>
              </a:rPr>
              <a:t>Chestnut Tree Cafe</a:t>
            </a:r>
          </a:p>
        </p:txBody>
      </p:sp>
    </p:spTree>
    <p:extLst>
      <p:ext uri="{BB962C8B-B14F-4D97-AF65-F5344CB8AC3E}">
        <p14:creationId xmlns:p14="http://schemas.microsoft.com/office/powerpoint/2010/main" val="27061867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979EB007-5374-465B-8249-19C9B6D99FBA}"/>
              </a:ext>
            </a:extLst>
          </p:cNvPr>
          <p:cNvSpPr>
            <a:spLocks noGrp="1" noChangeArrowheads="1"/>
          </p:cNvSpPr>
          <p:nvPr>
            <p:ph type="title"/>
          </p:nvPr>
        </p:nvSpPr>
        <p:spPr>
          <a:xfrm>
            <a:off x="1104182" y="0"/>
            <a:ext cx="9854240" cy="865517"/>
          </a:xfrm>
        </p:spPr>
        <p:txBody>
          <a:bodyPr/>
          <a:lstStyle/>
          <a:p>
            <a:r>
              <a:rPr lang="en-US" altLang="en-US" dirty="0"/>
              <a:t>Pt 2 Chapter 9-10 Reading Quiz</a:t>
            </a:r>
          </a:p>
        </p:txBody>
      </p:sp>
      <p:sp>
        <p:nvSpPr>
          <p:cNvPr id="46083" name="Rectangle 3">
            <a:extLst>
              <a:ext uri="{FF2B5EF4-FFF2-40B4-BE49-F238E27FC236}">
                <a16:creationId xmlns:a16="http://schemas.microsoft.com/office/drawing/2014/main" id="{96F65745-D0B9-4C64-A015-452272C7E035}"/>
              </a:ext>
            </a:extLst>
          </p:cNvPr>
          <p:cNvSpPr>
            <a:spLocks noGrp="1" noChangeArrowheads="1"/>
          </p:cNvSpPr>
          <p:nvPr>
            <p:ph type="body" idx="1"/>
          </p:nvPr>
        </p:nvSpPr>
        <p:spPr>
          <a:xfrm>
            <a:off x="244416" y="750499"/>
            <a:ext cx="11545017" cy="6107501"/>
          </a:xfrm>
        </p:spPr>
        <p:txBody>
          <a:bodyPr vert="horz" lIns="91440" tIns="45720" rIns="91440" bIns="45720" rtlCol="0" anchor="t">
            <a:normAutofit/>
          </a:bodyPr>
          <a:lstStyle/>
          <a:p>
            <a:pPr marL="609600" indent="-609600">
              <a:lnSpc>
                <a:spcPct val="80000"/>
              </a:lnSpc>
              <a:buFontTx/>
              <a:buAutoNum type="arabicPeriod"/>
            </a:pPr>
            <a:r>
              <a:rPr lang="en-US" altLang="en-US" sz="2800" dirty="0"/>
              <a:t>Which society is made up of Northern Europe and the </a:t>
            </a:r>
            <a:r>
              <a:rPr lang="en-US" altLang="en-US" sz="2800" dirty="0" err="1"/>
              <a:t>Asiastic</a:t>
            </a:r>
            <a:r>
              <a:rPr lang="en-US" altLang="en-US" sz="2800" dirty="0"/>
              <a:t> land mass?</a:t>
            </a:r>
          </a:p>
          <a:p>
            <a:pPr marL="609600" indent="-609600">
              <a:lnSpc>
                <a:spcPct val="80000"/>
              </a:lnSpc>
              <a:buFontTx/>
              <a:buAutoNum type="arabicPeriod"/>
            </a:pPr>
            <a:r>
              <a:rPr lang="en-US" altLang="en-US" sz="2800" dirty="0"/>
              <a:t>Which society is made up of the Americas, Atlantic Isles, Australia and the southern part of Africa?</a:t>
            </a:r>
            <a:endParaRPr lang="en-US" altLang="en-US" sz="2800" dirty="0">
              <a:cs typeface="Calibri"/>
            </a:endParaRPr>
          </a:p>
          <a:p>
            <a:pPr marL="609600" indent="-609600">
              <a:lnSpc>
                <a:spcPct val="80000"/>
              </a:lnSpc>
              <a:buFontTx/>
              <a:buAutoNum type="arabicPeriod"/>
            </a:pPr>
            <a:r>
              <a:rPr lang="en-US" altLang="en-US" sz="2800" dirty="0"/>
              <a:t>Which society is made up of China and Japan?</a:t>
            </a:r>
            <a:endParaRPr lang="en-US" altLang="en-US" sz="2800" dirty="0">
              <a:cs typeface="Calibri"/>
            </a:endParaRPr>
          </a:p>
          <a:p>
            <a:pPr marL="609600" indent="-609600">
              <a:lnSpc>
                <a:spcPct val="80000"/>
              </a:lnSpc>
              <a:buFontTx/>
              <a:buAutoNum type="arabicPeriod"/>
            </a:pPr>
            <a:r>
              <a:rPr lang="en-US" altLang="en-US" sz="2800" dirty="0"/>
              <a:t>During his speech at Hate Week, the orator of the inner party said that Oceania was never at war with ____; they had always been at war with ______.</a:t>
            </a:r>
            <a:endParaRPr lang="en-US" altLang="en-US" sz="2800" dirty="0">
              <a:cs typeface="Calibri"/>
            </a:endParaRPr>
          </a:p>
          <a:p>
            <a:pPr marL="609600" indent="-609600">
              <a:lnSpc>
                <a:spcPct val="80000"/>
              </a:lnSpc>
              <a:buFontTx/>
              <a:buAutoNum type="arabicPeriod"/>
            </a:pPr>
            <a:r>
              <a:rPr lang="en-US" altLang="en-US" sz="2800" dirty="0"/>
              <a:t>The purpose of modern war is for _______.</a:t>
            </a:r>
            <a:endParaRPr lang="en-US" altLang="en-US" sz="2800" dirty="0">
              <a:cs typeface="Calibri"/>
            </a:endParaRPr>
          </a:p>
          <a:p>
            <a:pPr marL="609600" indent="-609600">
              <a:lnSpc>
                <a:spcPct val="80000"/>
              </a:lnSpc>
              <a:buFontTx/>
              <a:buAutoNum type="arabicPeriod"/>
            </a:pPr>
            <a:r>
              <a:rPr lang="en-US" altLang="en-US" sz="2800" dirty="0"/>
              <a:t>What was one of the two aims of the party?</a:t>
            </a:r>
            <a:endParaRPr lang="en-US" altLang="en-US" sz="2800" dirty="0">
              <a:cs typeface="Calibri"/>
            </a:endParaRPr>
          </a:p>
          <a:p>
            <a:pPr marL="609600" indent="-609600">
              <a:lnSpc>
                <a:spcPct val="80000"/>
              </a:lnSpc>
              <a:buFontTx/>
              <a:buAutoNum type="arabicPeriod"/>
            </a:pPr>
            <a:r>
              <a:rPr lang="en-US" altLang="en-US" sz="2800" dirty="0"/>
              <a:t>Where is Oceania’s capital?</a:t>
            </a:r>
            <a:endParaRPr lang="en-US" altLang="en-US" sz="2800" dirty="0">
              <a:cs typeface="Calibri"/>
            </a:endParaRPr>
          </a:p>
          <a:p>
            <a:pPr marL="609600" indent="-609600">
              <a:lnSpc>
                <a:spcPct val="80000"/>
              </a:lnSpc>
              <a:buFontTx/>
              <a:buAutoNum type="arabicPeriod"/>
            </a:pPr>
            <a:r>
              <a:rPr lang="en-US" altLang="en-US" dirty="0">
                <a:cs typeface="Calibri"/>
              </a:rPr>
              <a:t>According to Winston, who does the future belong to?</a:t>
            </a:r>
            <a:endParaRPr lang="en-US" altLang="en-US" dirty="0"/>
          </a:p>
          <a:p>
            <a:pPr marL="609600" indent="-609600">
              <a:lnSpc>
                <a:spcPct val="80000"/>
              </a:lnSpc>
              <a:buFontTx/>
              <a:buAutoNum type="arabicPeriod"/>
            </a:pPr>
            <a:r>
              <a:rPr lang="en-US" altLang="en-US" sz="2800" dirty="0"/>
              <a:t>How did Mr. </a:t>
            </a:r>
            <a:r>
              <a:rPr lang="en-US" altLang="en-US" sz="2800" dirty="0" err="1"/>
              <a:t>Charrington</a:t>
            </a:r>
            <a:r>
              <a:rPr lang="en-US" altLang="en-US" sz="2800" dirty="0"/>
              <a:t> betray Julia and Winston?</a:t>
            </a:r>
            <a:endParaRPr lang="en-US" altLang="en-US" sz="2800" dirty="0">
              <a:cs typeface="Calibri"/>
            </a:endParaRPr>
          </a:p>
          <a:p>
            <a:pPr marL="609600" indent="-609600">
              <a:lnSpc>
                <a:spcPct val="80000"/>
              </a:lnSpc>
              <a:buFontTx/>
              <a:buAutoNum type="arabicPeriod"/>
            </a:pPr>
            <a:r>
              <a:rPr lang="en-US" altLang="en-US" dirty="0">
                <a:cs typeface="Calibri"/>
              </a:rPr>
              <a:t>What happened to the paperweight?</a:t>
            </a:r>
          </a:p>
          <a:p>
            <a:pPr marL="609600" indent="-609600">
              <a:lnSpc>
                <a:spcPct val="80000"/>
              </a:lnSpc>
              <a:buFontTx/>
              <a:buAutoNum type="arabicPeriod"/>
            </a:pPr>
            <a:endParaRPr lang="en-US" altLang="en-US" dirty="0">
              <a:cs typeface="Calibri"/>
            </a:endParaRPr>
          </a:p>
        </p:txBody>
      </p:sp>
    </p:spTree>
    <p:extLst>
      <p:ext uri="{BB962C8B-B14F-4D97-AF65-F5344CB8AC3E}">
        <p14:creationId xmlns:p14="http://schemas.microsoft.com/office/powerpoint/2010/main" val="36221486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C0F89148-7204-4D27-A3EF-5F55D12BB5D3}"/>
              </a:ext>
            </a:extLst>
          </p:cNvPr>
          <p:cNvSpPr>
            <a:spLocks noGrp="1" noChangeArrowheads="1"/>
          </p:cNvSpPr>
          <p:nvPr>
            <p:ph type="title"/>
          </p:nvPr>
        </p:nvSpPr>
        <p:spPr>
          <a:xfrm>
            <a:off x="838200" y="106332"/>
            <a:ext cx="10515600" cy="807979"/>
          </a:xfrm>
        </p:spPr>
        <p:txBody>
          <a:bodyPr/>
          <a:lstStyle/>
          <a:p>
            <a:r>
              <a:rPr lang="en-US" altLang="en-US"/>
              <a:t>Chapter 9-10 RQ Key</a:t>
            </a:r>
          </a:p>
        </p:txBody>
      </p:sp>
      <p:sp>
        <p:nvSpPr>
          <p:cNvPr id="47107" name="Rectangle 3">
            <a:extLst>
              <a:ext uri="{FF2B5EF4-FFF2-40B4-BE49-F238E27FC236}">
                <a16:creationId xmlns:a16="http://schemas.microsoft.com/office/drawing/2014/main" id="{A6927F4A-108F-4133-BF0C-B611245F41C1}"/>
              </a:ext>
            </a:extLst>
          </p:cNvPr>
          <p:cNvSpPr>
            <a:spLocks noGrp="1" noChangeArrowheads="1"/>
          </p:cNvSpPr>
          <p:nvPr>
            <p:ph type="body" idx="1"/>
          </p:nvPr>
        </p:nvSpPr>
        <p:spPr>
          <a:xfrm>
            <a:off x="503208" y="915838"/>
            <a:ext cx="10854905" cy="5942162"/>
          </a:xfrm>
        </p:spPr>
        <p:txBody>
          <a:bodyPr vert="horz" lIns="91440" tIns="45720" rIns="91440" bIns="45720" rtlCol="0" anchor="t">
            <a:normAutofit/>
          </a:bodyPr>
          <a:lstStyle/>
          <a:p>
            <a:pPr marL="609600" indent="-609600">
              <a:buFontTx/>
              <a:buAutoNum type="arabicPeriod"/>
            </a:pPr>
            <a:r>
              <a:rPr lang="en-US" altLang="en-US" sz="2800" dirty="0"/>
              <a:t>Eurasia</a:t>
            </a:r>
          </a:p>
          <a:p>
            <a:pPr marL="609600" indent="-609600">
              <a:buFontTx/>
              <a:buAutoNum type="arabicPeriod"/>
            </a:pPr>
            <a:r>
              <a:rPr lang="en-US" altLang="en-US" sz="2800" dirty="0"/>
              <a:t>Oceania</a:t>
            </a:r>
            <a:endParaRPr lang="en-US" altLang="en-US" sz="2800" dirty="0">
              <a:cs typeface="Calibri"/>
            </a:endParaRPr>
          </a:p>
          <a:p>
            <a:pPr marL="609600" indent="-609600">
              <a:buFontTx/>
              <a:buAutoNum type="arabicPeriod"/>
            </a:pPr>
            <a:r>
              <a:rPr lang="en-US" altLang="en-US" sz="2800" dirty="0" err="1"/>
              <a:t>Eastasia</a:t>
            </a:r>
            <a:endParaRPr lang="en-US" altLang="en-US" sz="2800" dirty="0" err="1">
              <a:cs typeface="Calibri"/>
            </a:endParaRPr>
          </a:p>
          <a:p>
            <a:pPr marL="609600" indent="-609600">
              <a:buFontTx/>
              <a:buAutoNum type="arabicPeriod"/>
            </a:pPr>
            <a:r>
              <a:rPr lang="en-US" altLang="en-US" sz="2800" dirty="0"/>
              <a:t>Eurasia, </a:t>
            </a:r>
            <a:r>
              <a:rPr lang="en-US" altLang="en-US" sz="2800" dirty="0" err="1"/>
              <a:t>Eastasia</a:t>
            </a:r>
            <a:endParaRPr lang="en-US" altLang="en-US" sz="2800" dirty="0" err="1">
              <a:cs typeface="Calibri"/>
            </a:endParaRPr>
          </a:p>
          <a:p>
            <a:pPr marL="609600" indent="-609600">
              <a:buFontTx/>
              <a:buAutoNum type="arabicPeriod"/>
            </a:pPr>
            <a:r>
              <a:rPr lang="en-US" altLang="en-US" sz="2800" dirty="0"/>
              <a:t>Labor power/land control/natural resources</a:t>
            </a:r>
            <a:endParaRPr lang="en-US" altLang="en-US" sz="2800" dirty="0">
              <a:cs typeface="Calibri"/>
            </a:endParaRPr>
          </a:p>
          <a:p>
            <a:pPr marL="609600" indent="-609600">
              <a:buFontTx/>
              <a:buAutoNum type="arabicPeriod"/>
            </a:pPr>
            <a:r>
              <a:rPr lang="en-US" altLang="en-US" sz="2800" dirty="0"/>
              <a:t>Conquer whole surface land, extinguish independent thought</a:t>
            </a:r>
            <a:endParaRPr lang="en-US" altLang="en-US" sz="2800" dirty="0">
              <a:cs typeface="Calibri"/>
            </a:endParaRPr>
          </a:p>
          <a:p>
            <a:pPr marL="609600" indent="-609600">
              <a:buFontTx/>
              <a:buAutoNum type="arabicPeriod"/>
            </a:pPr>
            <a:r>
              <a:rPr lang="en-US" altLang="en-US" sz="2800" dirty="0"/>
              <a:t>There isn’t one</a:t>
            </a:r>
            <a:endParaRPr lang="en-US" altLang="en-US" sz="2800" dirty="0">
              <a:cs typeface="Calibri"/>
            </a:endParaRPr>
          </a:p>
          <a:p>
            <a:pPr marL="609600" indent="-609600">
              <a:buFontTx/>
              <a:buAutoNum type="arabicPeriod"/>
            </a:pPr>
            <a:r>
              <a:rPr lang="en-US" altLang="en-US" dirty="0">
                <a:cs typeface="Calibri"/>
              </a:rPr>
              <a:t>The proles</a:t>
            </a:r>
            <a:endParaRPr lang="en-US" altLang="en-US" dirty="0"/>
          </a:p>
          <a:p>
            <a:pPr marL="609600" indent="-609600">
              <a:buFontTx/>
              <a:buAutoNum type="arabicPeriod"/>
            </a:pPr>
            <a:r>
              <a:rPr lang="en-US" altLang="en-US" sz="2800" dirty="0"/>
              <a:t>He was an officer of the thought police/he turned them in</a:t>
            </a:r>
          </a:p>
          <a:p>
            <a:pPr marL="609600" indent="-609600">
              <a:buFontTx/>
              <a:buAutoNum type="arabicPeriod"/>
            </a:pPr>
            <a:r>
              <a:rPr lang="en-US" altLang="en-US" dirty="0">
                <a:cs typeface="Calibri" panose="020F0502020204030204"/>
              </a:rPr>
              <a:t>It was destroyed/it is now insignificant</a:t>
            </a:r>
          </a:p>
        </p:txBody>
      </p:sp>
    </p:spTree>
    <p:extLst>
      <p:ext uri="{BB962C8B-B14F-4D97-AF65-F5344CB8AC3E}">
        <p14:creationId xmlns:p14="http://schemas.microsoft.com/office/powerpoint/2010/main" val="35108673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E2544-BD23-4838-AF01-E641EFDF3635}"/>
              </a:ext>
            </a:extLst>
          </p:cNvPr>
          <p:cNvSpPr>
            <a:spLocks noGrp="1"/>
          </p:cNvSpPr>
          <p:nvPr>
            <p:ph type="title"/>
          </p:nvPr>
        </p:nvSpPr>
        <p:spPr/>
        <p:txBody>
          <a:bodyPr/>
          <a:lstStyle/>
          <a:p>
            <a:r>
              <a:rPr lang="en-US" dirty="0">
                <a:cs typeface="Calibri Light"/>
              </a:rPr>
              <a:t>Journal #10</a:t>
            </a:r>
            <a:endParaRPr lang="en-US" dirty="0"/>
          </a:p>
        </p:txBody>
      </p:sp>
      <p:sp>
        <p:nvSpPr>
          <p:cNvPr id="3" name="Content Placeholder 2">
            <a:extLst>
              <a:ext uri="{FF2B5EF4-FFF2-40B4-BE49-F238E27FC236}">
                <a16:creationId xmlns:a16="http://schemas.microsoft.com/office/drawing/2014/main" id="{B50B56BE-1ECA-496E-A2FC-B130CE75FC07}"/>
              </a:ext>
            </a:extLst>
          </p:cNvPr>
          <p:cNvSpPr>
            <a:spLocks noGrp="1"/>
          </p:cNvSpPr>
          <p:nvPr>
            <p:ph idx="1"/>
          </p:nvPr>
        </p:nvSpPr>
        <p:spPr/>
        <p:txBody>
          <a:bodyPr vert="horz" lIns="91440" tIns="45720" rIns="91440" bIns="45720" rtlCol="0" anchor="t">
            <a:normAutofit/>
          </a:bodyPr>
          <a:lstStyle/>
          <a:p>
            <a:r>
              <a:rPr lang="en-US" dirty="0">
                <a:cs typeface="Calibri"/>
              </a:rPr>
              <a:t>Do you think that it is a good thing or a bad thing that we are kept in the dark about many circumstances involving national security?  What about the misleading impact that the media can have on actual events?  Do you think that you can believe anything that anyone tells you, and if so, what is the value of trust and truth?</a:t>
            </a:r>
            <a:endParaRPr lang="en-US" dirty="0"/>
          </a:p>
        </p:txBody>
      </p:sp>
    </p:spTree>
    <p:extLst>
      <p:ext uri="{BB962C8B-B14F-4D97-AF65-F5344CB8AC3E}">
        <p14:creationId xmlns:p14="http://schemas.microsoft.com/office/powerpoint/2010/main" val="25538051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46B44-E2F7-4973-9B35-F73133D4C3FD}"/>
              </a:ext>
            </a:extLst>
          </p:cNvPr>
          <p:cNvSpPr>
            <a:spLocks noGrp="1"/>
          </p:cNvSpPr>
          <p:nvPr>
            <p:ph type="title"/>
          </p:nvPr>
        </p:nvSpPr>
        <p:spPr/>
        <p:txBody>
          <a:bodyPr/>
          <a:lstStyle/>
          <a:p>
            <a:r>
              <a:rPr lang="en-US" dirty="0">
                <a:cs typeface="Calibri Light"/>
              </a:rPr>
              <a:t>Ah-ha's about "the book"???</a:t>
            </a:r>
            <a:endParaRPr lang="en-US" dirty="0"/>
          </a:p>
        </p:txBody>
      </p:sp>
      <p:sp>
        <p:nvSpPr>
          <p:cNvPr id="3" name="Content Placeholder 2">
            <a:extLst>
              <a:ext uri="{FF2B5EF4-FFF2-40B4-BE49-F238E27FC236}">
                <a16:creationId xmlns:a16="http://schemas.microsoft.com/office/drawing/2014/main" id="{E173B531-A021-4C6D-9B5C-32B248E69AE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016807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6F398-83E2-43E5-BB28-FBAABFA15557}"/>
              </a:ext>
            </a:extLst>
          </p:cNvPr>
          <p:cNvSpPr>
            <a:spLocks noGrp="1"/>
          </p:cNvSpPr>
          <p:nvPr>
            <p:ph type="title"/>
          </p:nvPr>
        </p:nvSpPr>
        <p:spPr/>
        <p:txBody>
          <a:bodyPr/>
          <a:lstStyle/>
          <a:p>
            <a:r>
              <a:rPr lang="en-US" dirty="0">
                <a:cs typeface="Calibri Light"/>
              </a:rPr>
              <a:t>The future for Winston and Julia???</a:t>
            </a:r>
            <a:endParaRPr lang="en-US" dirty="0"/>
          </a:p>
        </p:txBody>
      </p:sp>
      <p:sp>
        <p:nvSpPr>
          <p:cNvPr id="3" name="Content Placeholder 2">
            <a:extLst>
              <a:ext uri="{FF2B5EF4-FFF2-40B4-BE49-F238E27FC236}">
                <a16:creationId xmlns:a16="http://schemas.microsoft.com/office/drawing/2014/main" id="{AB18552A-BC92-4FD2-A5D3-D1CF899BA1D3}"/>
              </a:ext>
            </a:extLst>
          </p:cNvPr>
          <p:cNvSpPr>
            <a:spLocks noGrp="1"/>
          </p:cNvSpPr>
          <p:nvPr>
            <p:ph idx="1"/>
          </p:nvPr>
        </p:nvSpPr>
        <p:spPr/>
        <p:txBody>
          <a:bodyPr vert="horz" lIns="91440" tIns="45720" rIns="91440" bIns="45720" rtlCol="0" anchor="t">
            <a:normAutofit/>
          </a:bodyPr>
          <a:lstStyle/>
          <a:p>
            <a:r>
              <a:rPr lang="en-US" dirty="0">
                <a:cs typeface="Calibri"/>
              </a:rPr>
              <a:t>Clues???</a:t>
            </a:r>
          </a:p>
          <a:p>
            <a:r>
              <a:rPr lang="en-US" dirty="0">
                <a:cs typeface="Calibri"/>
              </a:rPr>
              <a:t>End of Pt 2 discussion???</a:t>
            </a:r>
          </a:p>
        </p:txBody>
      </p:sp>
    </p:spTree>
    <p:extLst>
      <p:ext uri="{BB962C8B-B14F-4D97-AF65-F5344CB8AC3E}">
        <p14:creationId xmlns:p14="http://schemas.microsoft.com/office/powerpoint/2010/main" val="916403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490F-6BF5-8D47-9A72-7001E3DC1593}"/>
              </a:ext>
            </a:extLst>
          </p:cNvPr>
          <p:cNvSpPr>
            <a:spLocks noGrp="1"/>
          </p:cNvSpPr>
          <p:nvPr>
            <p:ph type="title"/>
          </p:nvPr>
        </p:nvSpPr>
        <p:spPr/>
        <p:txBody>
          <a:bodyPr/>
          <a:lstStyle/>
          <a:p>
            <a:r>
              <a:rPr lang="en-US" dirty="0"/>
              <a:t>Day 3:  Sit in your </a:t>
            </a:r>
            <a:r>
              <a:rPr lang="en-US" dirty="0">
                <a:solidFill>
                  <a:srgbClr val="FF0000"/>
                </a:solidFill>
              </a:rPr>
              <a:t>Sticker Groups</a:t>
            </a:r>
          </a:p>
        </p:txBody>
      </p:sp>
      <p:sp>
        <p:nvSpPr>
          <p:cNvPr id="3" name="Content Placeholder 2">
            <a:extLst>
              <a:ext uri="{FF2B5EF4-FFF2-40B4-BE49-F238E27FC236}">
                <a16:creationId xmlns:a16="http://schemas.microsoft.com/office/drawing/2014/main" id="{644A7ADC-9117-9A4D-9465-D581A5DFE1DB}"/>
              </a:ext>
            </a:extLst>
          </p:cNvPr>
          <p:cNvSpPr>
            <a:spLocks noGrp="1"/>
          </p:cNvSpPr>
          <p:nvPr>
            <p:ph idx="1"/>
          </p:nvPr>
        </p:nvSpPr>
        <p:spPr/>
        <p:txBody>
          <a:bodyPr/>
          <a:lstStyle/>
          <a:p>
            <a:r>
              <a:rPr lang="en-US" dirty="0"/>
              <a:t>SWBAT:  understand the significance of a thoughtcrime.</a:t>
            </a:r>
          </a:p>
          <a:p>
            <a:endParaRPr lang="en-US" dirty="0"/>
          </a:p>
          <a:p>
            <a:r>
              <a:rPr lang="en-US" dirty="0"/>
              <a:t>RQ</a:t>
            </a:r>
          </a:p>
          <a:p>
            <a:r>
              <a:rPr lang="en-US" dirty="0"/>
              <a:t>Journal</a:t>
            </a:r>
          </a:p>
          <a:p>
            <a:r>
              <a:rPr lang="en-US" dirty="0"/>
              <a:t>Discussion</a:t>
            </a:r>
          </a:p>
          <a:p>
            <a:endParaRPr lang="en-US" dirty="0"/>
          </a:p>
          <a:p>
            <a:r>
              <a:rPr lang="en-US" dirty="0"/>
              <a:t>Reflection:  Do you think that the party is inside of Winston’s head?  He says that Thoughtcrime is death, but what does that mean to him as far as writing in his diary?  Are Winston’s memories his memories?</a:t>
            </a:r>
          </a:p>
        </p:txBody>
      </p:sp>
    </p:spTree>
    <p:extLst>
      <p:ext uri="{BB962C8B-B14F-4D97-AF65-F5344CB8AC3E}">
        <p14:creationId xmlns:p14="http://schemas.microsoft.com/office/powerpoint/2010/main" val="14176995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8A4E9-EAF4-491C-979E-DC9E4391D86F}"/>
              </a:ext>
            </a:extLst>
          </p:cNvPr>
          <p:cNvSpPr>
            <a:spLocks noGrp="1"/>
          </p:cNvSpPr>
          <p:nvPr>
            <p:ph type="title"/>
          </p:nvPr>
        </p:nvSpPr>
        <p:spPr/>
        <p:txBody>
          <a:bodyPr/>
          <a:lstStyle/>
          <a:p>
            <a:r>
              <a:rPr lang="en-US" dirty="0">
                <a:cs typeface="Calibri Light"/>
              </a:rPr>
              <a:t>Day 14:  Sit in your </a:t>
            </a:r>
            <a:r>
              <a:rPr lang="en-US" dirty="0">
                <a:solidFill>
                  <a:srgbClr val="C00000"/>
                </a:solidFill>
                <a:cs typeface="Calibri Light"/>
              </a:rPr>
              <a:t>Sticker Groups</a:t>
            </a:r>
            <a:endParaRPr lang="en-US" dirty="0">
              <a:solidFill>
                <a:srgbClr val="C00000"/>
              </a:solidFill>
            </a:endParaRPr>
          </a:p>
        </p:txBody>
      </p:sp>
      <p:sp>
        <p:nvSpPr>
          <p:cNvPr id="3" name="Content Placeholder 2">
            <a:extLst>
              <a:ext uri="{FF2B5EF4-FFF2-40B4-BE49-F238E27FC236}">
                <a16:creationId xmlns:a16="http://schemas.microsoft.com/office/drawing/2014/main" id="{F8FB9CCC-B2C7-44DF-A93C-9A5672F9F25E}"/>
              </a:ext>
            </a:extLst>
          </p:cNvPr>
          <p:cNvSpPr>
            <a:spLocks noGrp="1"/>
          </p:cNvSpPr>
          <p:nvPr>
            <p:ph idx="1"/>
          </p:nvPr>
        </p:nvSpPr>
        <p:spPr/>
        <p:txBody>
          <a:bodyPr vert="horz" lIns="91440" tIns="45720" rIns="91440" bIns="45720" rtlCol="0" anchor="t">
            <a:normAutofit lnSpcReduction="10000"/>
          </a:bodyPr>
          <a:lstStyle/>
          <a:p>
            <a:r>
              <a:rPr lang="en-US" dirty="0">
                <a:cs typeface="Calibri"/>
              </a:rPr>
              <a:t>SWBAT: understand the internal struggle that Winston and debate where his loyalties should lie.</a:t>
            </a:r>
          </a:p>
          <a:p>
            <a:endParaRPr lang="en-US" dirty="0">
              <a:cs typeface="Calibri"/>
            </a:endParaRPr>
          </a:p>
          <a:p>
            <a:r>
              <a:rPr lang="en-US" dirty="0">
                <a:cs typeface="Calibri"/>
              </a:rPr>
              <a:t>RQ</a:t>
            </a:r>
          </a:p>
          <a:p>
            <a:r>
              <a:rPr lang="en-US" dirty="0">
                <a:cs typeface="Calibri"/>
              </a:rPr>
              <a:t>Journal</a:t>
            </a:r>
          </a:p>
          <a:p>
            <a:r>
              <a:rPr lang="en-US" dirty="0">
                <a:cs typeface="Calibri"/>
              </a:rPr>
              <a:t>Discussion</a:t>
            </a:r>
          </a:p>
          <a:p>
            <a:endParaRPr lang="en-US" dirty="0">
              <a:cs typeface="Calibri"/>
            </a:endParaRPr>
          </a:p>
          <a:p>
            <a:r>
              <a:rPr lang="en-US" dirty="0">
                <a:cs typeface="Calibri"/>
              </a:rPr>
              <a:t>Reflection:  How do you feel about O'Brien?  Is he a good guy?  Why do you think that Winston still feels hope when he thinks about, or talks with O'Brien?</a:t>
            </a:r>
          </a:p>
        </p:txBody>
      </p:sp>
    </p:spTree>
    <p:extLst>
      <p:ext uri="{BB962C8B-B14F-4D97-AF65-F5344CB8AC3E}">
        <p14:creationId xmlns:p14="http://schemas.microsoft.com/office/powerpoint/2010/main" val="22216299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E3E31-01F1-4883-8F4E-7622300116E9}"/>
              </a:ext>
            </a:extLst>
          </p:cNvPr>
          <p:cNvSpPr>
            <a:spLocks noGrp="1"/>
          </p:cNvSpPr>
          <p:nvPr>
            <p:ph type="title"/>
          </p:nvPr>
        </p:nvSpPr>
        <p:spPr/>
        <p:txBody>
          <a:bodyPr/>
          <a:lstStyle/>
          <a:p>
            <a:r>
              <a:rPr lang="en-US" dirty="0">
                <a:cs typeface="Calibri Light"/>
              </a:rPr>
              <a:t>Pt 3 Chapter 1 RQ</a:t>
            </a:r>
            <a:endParaRPr lang="en-US" dirty="0"/>
          </a:p>
        </p:txBody>
      </p:sp>
      <p:sp>
        <p:nvSpPr>
          <p:cNvPr id="3" name="Content Placeholder 2">
            <a:extLst>
              <a:ext uri="{FF2B5EF4-FFF2-40B4-BE49-F238E27FC236}">
                <a16:creationId xmlns:a16="http://schemas.microsoft.com/office/drawing/2014/main" id="{9B20DFC2-B207-4C08-8367-C16F9073E6F8}"/>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dirty="0">
                <a:cs typeface="Calibri" panose="020F0502020204030204"/>
              </a:rPr>
              <a:t>Where does Winston believe that he is?</a:t>
            </a:r>
          </a:p>
          <a:p>
            <a:pPr marL="514350" indent="-514350">
              <a:buAutoNum type="arabicPeriod"/>
            </a:pPr>
            <a:r>
              <a:rPr lang="en-US" dirty="0">
                <a:cs typeface="Calibri" panose="020F0502020204030204"/>
              </a:rPr>
              <a:t>How did the party prisoners differ from the prole prisoners?</a:t>
            </a:r>
          </a:p>
          <a:p>
            <a:pPr marL="514350" indent="-514350">
              <a:buAutoNum type="arabicPeriod"/>
            </a:pPr>
            <a:r>
              <a:rPr lang="en-US" dirty="0">
                <a:cs typeface="Calibri" panose="020F0502020204030204"/>
              </a:rPr>
              <a:t>Where does Winston know he will meet with O'Brien?</a:t>
            </a:r>
          </a:p>
          <a:p>
            <a:pPr marL="514350" indent="-514350">
              <a:buAutoNum type="arabicPeriod"/>
            </a:pPr>
            <a:r>
              <a:rPr lang="en-US" dirty="0">
                <a:cs typeface="Calibri" panose="020F0502020204030204"/>
              </a:rPr>
              <a:t>Who does else has been arrested that Winston knows from work?</a:t>
            </a:r>
          </a:p>
          <a:p>
            <a:pPr marL="514350" indent="-514350">
              <a:buAutoNum type="arabicPeriod"/>
            </a:pPr>
            <a:r>
              <a:rPr lang="en-US" dirty="0">
                <a:cs typeface="Calibri" panose="020F0502020204030204"/>
              </a:rPr>
              <a:t>What room brings absolute terror to the prisoners?</a:t>
            </a:r>
          </a:p>
          <a:p>
            <a:pPr marL="514350" indent="-514350">
              <a:buAutoNum type="arabicPeriod"/>
            </a:pPr>
            <a:r>
              <a:rPr lang="en-US" dirty="0">
                <a:cs typeface="Calibri" panose="020F0502020204030204"/>
              </a:rPr>
              <a:t>What does Winston realize about O'Brien?</a:t>
            </a:r>
          </a:p>
        </p:txBody>
      </p:sp>
    </p:spTree>
    <p:extLst>
      <p:ext uri="{BB962C8B-B14F-4D97-AF65-F5344CB8AC3E}">
        <p14:creationId xmlns:p14="http://schemas.microsoft.com/office/powerpoint/2010/main" val="21015931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DB72F-9744-49BF-A84D-6F1670A2DB14}"/>
              </a:ext>
            </a:extLst>
          </p:cNvPr>
          <p:cNvSpPr>
            <a:spLocks noGrp="1"/>
          </p:cNvSpPr>
          <p:nvPr>
            <p:ph type="title"/>
          </p:nvPr>
        </p:nvSpPr>
        <p:spPr/>
        <p:txBody>
          <a:bodyPr/>
          <a:lstStyle/>
          <a:p>
            <a:r>
              <a:rPr lang="en-US" dirty="0">
                <a:cs typeface="Calibri Light"/>
              </a:rPr>
              <a:t>Pt 3 Chapter 1 RQ Key</a:t>
            </a:r>
            <a:endParaRPr lang="en-US" dirty="0"/>
          </a:p>
        </p:txBody>
      </p:sp>
      <p:sp>
        <p:nvSpPr>
          <p:cNvPr id="3" name="Content Placeholder 2">
            <a:extLst>
              <a:ext uri="{FF2B5EF4-FFF2-40B4-BE49-F238E27FC236}">
                <a16:creationId xmlns:a16="http://schemas.microsoft.com/office/drawing/2014/main" id="{7506E1A0-985E-4C86-A0E6-F37EF4F22B28}"/>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dirty="0">
                <a:cs typeface="Calibri" panose="020F0502020204030204"/>
              </a:rPr>
              <a:t>Ministry of Love</a:t>
            </a:r>
          </a:p>
          <a:p>
            <a:pPr marL="514350" indent="-514350">
              <a:buAutoNum type="arabicPeriod"/>
            </a:pPr>
            <a:r>
              <a:rPr lang="en-US" dirty="0">
                <a:cs typeface="Calibri" panose="020F0502020204030204"/>
              </a:rPr>
              <a:t>Party=Silent and terrified; Prole=Didn't seem to care</a:t>
            </a:r>
          </a:p>
          <a:p>
            <a:pPr marL="514350" indent="-514350">
              <a:buAutoNum type="arabicPeriod"/>
            </a:pPr>
            <a:r>
              <a:rPr lang="en-US" dirty="0">
                <a:cs typeface="Calibri" panose="020F0502020204030204"/>
              </a:rPr>
              <a:t>In the place with no darkness</a:t>
            </a:r>
          </a:p>
          <a:p>
            <a:pPr marL="514350" indent="-514350">
              <a:buAutoNum type="arabicPeriod"/>
            </a:pPr>
            <a:r>
              <a:rPr lang="en-US" dirty="0">
                <a:cs typeface="Calibri" panose="020F0502020204030204"/>
              </a:rPr>
              <a:t>Parsons/</a:t>
            </a:r>
            <a:r>
              <a:rPr lang="en-US" dirty="0" err="1">
                <a:cs typeface="Calibri" panose="020F0502020204030204"/>
              </a:rPr>
              <a:t>Ampleforth</a:t>
            </a:r>
          </a:p>
          <a:p>
            <a:pPr marL="514350" indent="-514350">
              <a:buAutoNum type="arabicPeriod"/>
            </a:pPr>
            <a:r>
              <a:rPr lang="en-US" dirty="0">
                <a:cs typeface="Calibri" panose="020F0502020204030204"/>
              </a:rPr>
              <a:t>Room 101</a:t>
            </a:r>
          </a:p>
          <a:p>
            <a:pPr marL="514350" indent="-514350">
              <a:buAutoNum type="arabicPeriod"/>
            </a:pPr>
            <a:r>
              <a:rPr lang="en-US" dirty="0">
                <a:cs typeface="Calibri" panose="020F0502020204030204"/>
              </a:rPr>
              <a:t>He has betrayed him/he is not a member of the brotherhood</a:t>
            </a:r>
          </a:p>
        </p:txBody>
      </p:sp>
    </p:spTree>
    <p:extLst>
      <p:ext uri="{BB962C8B-B14F-4D97-AF65-F5344CB8AC3E}">
        <p14:creationId xmlns:p14="http://schemas.microsoft.com/office/powerpoint/2010/main" val="2542109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2CFD0-4585-44D5-B420-AD548A7FF2D6}"/>
              </a:ext>
            </a:extLst>
          </p:cNvPr>
          <p:cNvSpPr>
            <a:spLocks noGrp="1"/>
          </p:cNvSpPr>
          <p:nvPr>
            <p:ph type="title"/>
          </p:nvPr>
        </p:nvSpPr>
        <p:spPr/>
        <p:txBody>
          <a:bodyPr/>
          <a:lstStyle/>
          <a:p>
            <a:r>
              <a:rPr lang="en-US" dirty="0">
                <a:cs typeface="Calibri Light"/>
              </a:rPr>
              <a:t>Journal #11</a:t>
            </a:r>
            <a:endParaRPr lang="en-US" dirty="0"/>
          </a:p>
        </p:txBody>
      </p:sp>
      <p:sp>
        <p:nvSpPr>
          <p:cNvPr id="3" name="Content Placeholder 2">
            <a:extLst>
              <a:ext uri="{FF2B5EF4-FFF2-40B4-BE49-F238E27FC236}">
                <a16:creationId xmlns:a16="http://schemas.microsoft.com/office/drawing/2014/main" id="{199736B9-502C-4B2E-B67E-EB27025D2C6A}"/>
              </a:ext>
            </a:extLst>
          </p:cNvPr>
          <p:cNvSpPr>
            <a:spLocks noGrp="1"/>
          </p:cNvSpPr>
          <p:nvPr>
            <p:ph idx="1"/>
          </p:nvPr>
        </p:nvSpPr>
        <p:spPr/>
        <p:txBody>
          <a:bodyPr vert="horz" lIns="91440" tIns="45720" rIns="91440" bIns="45720" rtlCol="0" anchor="t">
            <a:normAutofit/>
          </a:bodyPr>
          <a:lstStyle/>
          <a:p>
            <a:pPr marL="0" indent="0">
              <a:buNone/>
            </a:pPr>
            <a:r>
              <a:rPr lang="en-US" dirty="0">
                <a:cs typeface="Calibri"/>
              </a:rPr>
              <a:t>Respond to this statement:  "In the face of pain, there are no heroes."  What does this mean to Winston?  What does this mean to you?</a:t>
            </a:r>
          </a:p>
          <a:p>
            <a:endParaRPr lang="en-US" dirty="0">
              <a:cs typeface="Calibri"/>
            </a:endParaRPr>
          </a:p>
        </p:txBody>
      </p:sp>
    </p:spTree>
    <p:extLst>
      <p:ext uri="{BB962C8B-B14F-4D97-AF65-F5344CB8AC3E}">
        <p14:creationId xmlns:p14="http://schemas.microsoft.com/office/powerpoint/2010/main" val="3135940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1853D-61FB-45A5-B5E8-E05D975D686E}"/>
              </a:ext>
            </a:extLst>
          </p:cNvPr>
          <p:cNvSpPr>
            <a:spLocks noGrp="1"/>
          </p:cNvSpPr>
          <p:nvPr>
            <p:ph type="title"/>
          </p:nvPr>
        </p:nvSpPr>
        <p:spPr/>
        <p:txBody>
          <a:bodyPr/>
          <a:lstStyle/>
          <a:p>
            <a:r>
              <a:rPr lang="en-US" dirty="0">
                <a:cs typeface="Calibri Light"/>
              </a:rPr>
              <a:t>Discussion Pt 3 Chapter 1 </a:t>
            </a:r>
            <a:endParaRPr lang="en-US" dirty="0"/>
          </a:p>
        </p:txBody>
      </p:sp>
      <p:sp>
        <p:nvSpPr>
          <p:cNvPr id="3" name="Content Placeholder 2">
            <a:extLst>
              <a:ext uri="{FF2B5EF4-FFF2-40B4-BE49-F238E27FC236}">
                <a16:creationId xmlns:a16="http://schemas.microsoft.com/office/drawing/2014/main" id="{B92AD729-B014-48AB-8FE3-269305638D65}"/>
              </a:ext>
            </a:extLst>
          </p:cNvPr>
          <p:cNvSpPr>
            <a:spLocks noGrp="1"/>
          </p:cNvSpPr>
          <p:nvPr>
            <p:ph idx="1"/>
          </p:nvPr>
        </p:nvSpPr>
        <p:spPr/>
        <p:txBody>
          <a:bodyPr vert="horz" lIns="91440" tIns="45720" rIns="91440" bIns="45720" rtlCol="0" anchor="t">
            <a:normAutofit/>
          </a:bodyPr>
          <a:lstStyle/>
          <a:p>
            <a:r>
              <a:rPr lang="en-US" dirty="0">
                <a:cs typeface="Calibri"/>
              </a:rPr>
              <a:t>Hope vs. Betrayal</a:t>
            </a:r>
          </a:p>
          <a:p>
            <a:endParaRPr lang="en-US" dirty="0">
              <a:cs typeface="Calibri"/>
            </a:endParaRPr>
          </a:p>
          <a:p>
            <a:endParaRPr lang="en-US" dirty="0">
              <a:cs typeface="Calibri"/>
            </a:endParaRPr>
          </a:p>
          <a:p>
            <a:r>
              <a:rPr lang="en-US" dirty="0">
                <a:cs typeface="Calibri"/>
              </a:rPr>
              <a:t>Should Winston still believe that O'Brien can save him?</a:t>
            </a:r>
          </a:p>
          <a:p>
            <a:endParaRPr lang="en-US" dirty="0">
              <a:cs typeface="Calibri"/>
            </a:endParaRPr>
          </a:p>
        </p:txBody>
      </p:sp>
    </p:spTree>
    <p:extLst>
      <p:ext uri="{BB962C8B-B14F-4D97-AF65-F5344CB8AC3E}">
        <p14:creationId xmlns:p14="http://schemas.microsoft.com/office/powerpoint/2010/main" val="32165576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724B9-A99E-4B7D-9C53-88754023FAC9}"/>
              </a:ext>
            </a:extLst>
          </p:cNvPr>
          <p:cNvSpPr>
            <a:spLocks noGrp="1"/>
          </p:cNvSpPr>
          <p:nvPr>
            <p:ph type="title"/>
          </p:nvPr>
        </p:nvSpPr>
        <p:spPr/>
        <p:txBody>
          <a:bodyPr/>
          <a:lstStyle/>
          <a:p>
            <a:r>
              <a:rPr lang="en-US" dirty="0">
                <a:cs typeface="Calibri Light"/>
              </a:rPr>
              <a:t>Day 15:  Sit in your </a:t>
            </a:r>
            <a:r>
              <a:rPr lang="en-US" dirty="0">
                <a:solidFill>
                  <a:srgbClr val="C00000"/>
                </a:solidFill>
                <a:cs typeface="Calibri Light"/>
              </a:rPr>
              <a:t>Number Groups</a:t>
            </a:r>
            <a:endParaRPr lang="en-US" dirty="0">
              <a:solidFill>
                <a:srgbClr val="C00000"/>
              </a:solidFill>
            </a:endParaRPr>
          </a:p>
        </p:txBody>
      </p:sp>
      <p:sp>
        <p:nvSpPr>
          <p:cNvPr id="3" name="Content Placeholder 2">
            <a:extLst>
              <a:ext uri="{FF2B5EF4-FFF2-40B4-BE49-F238E27FC236}">
                <a16:creationId xmlns:a16="http://schemas.microsoft.com/office/drawing/2014/main" id="{D4168AE1-BFD6-4AFD-B58B-5AB6F6CC07D4}"/>
              </a:ext>
            </a:extLst>
          </p:cNvPr>
          <p:cNvSpPr>
            <a:spLocks noGrp="1"/>
          </p:cNvSpPr>
          <p:nvPr>
            <p:ph idx="1"/>
          </p:nvPr>
        </p:nvSpPr>
        <p:spPr/>
        <p:txBody>
          <a:bodyPr vert="horz" lIns="91440" tIns="45720" rIns="91440" bIns="45720" rtlCol="0" anchor="t">
            <a:normAutofit/>
          </a:bodyPr>
          <a:lstStyle/>
          <a:p>
            <a:r>
              <a:rPr lang="en-US" dirty="0">
                <a:cs typeface="Calibri"/>
              </a:rPr>
              <a:t>SWBAT: debate the concept of reality.</a:t>
            </a:r>
          </a:p>
          <a:p>
            <a:endParaRPr lang="en-US" dirty="0">
              <a:cs typeface="Calibri"/>
            </a:endParaRPr>
          </a:p>
          <a:p>
            <a:r>
              <a:rPr lang="en-US" dirty="0">
                <a:cs typeface="Calibri"/>
              </a:rPr>
              <a:t>RQ</a:t>
            </a:r>
          </a:p>
          <a:p>
            <a:r>
              <a:rPr lang="en-US" dirty="0">
                <a:cs typeface="Calibri"/>
              </a:rPr>
              <a:t>Journal</a:t>
            </a:r>
          </a:p>
          <a:p>
            <a:r>
              <a:rPr lang="en-US" dirty="0">
                <a:cs typeface="Calibri"/>
              </a:rPr>
              <a:t>Discussion</a:t>
            </a:r>
          </a:p>
          <a:p>
            <a:endParaRPr lang="en-US" dirty="0">
              <a:cs typeface="Calibri"/>
            </a:endParaRPr>
          </a:p>
          <a:p>
            <a:r>
              <a:rPr lang="en-US" dirty="0">
                <a:cs typeface="Calibri"/>
              </a:rPr>
              <a:t>Reflection:  Why is purification so important to the party?  Is this also a value that we hold true in our society?  </a:t>
            </a:r>
          </a:p>
        </p:txBody>
      </p:sp>
    </p:spTree>
    <p:extLst>
      <p:ext uri="{BB962C8B-B14F-4D97-AF65-F5344CB8AC3E}">
        <p14:creationId xmlns:p14="http://schemas.microsoft.com/office/powerpoint/2010/main" val="26120530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F5AD2-BA50-40E8-A230-6E4F692D6B00}"/>
              </a:ext>
            </a:extLst>
          </p:cNvPr>
          <p:cNvSpPr>
            <a:spLocks noGrp="1"/>
          </p:cNvSpPr>
          <p:nvPr>
            <p:ph type="title"/>
          </p:nvPr>
        </p:nvSpPr>
        <p:spPr/>
        <p:txBody>
          <a:bodyPr/>
          <a:lstStyle/>
          <a:p>
            <a:r>
              <a:rPr lang="en-US" dirty="0">
                <a:cs typeface="Calibri Light"/>
              </a:rPr>
              <a:t>Pt 3 Chapter 2 RQ</a:t>
            </a:r>
            <a:endParaRPr lang="en-US" dirty="0"/>
          </a:p>
        </p:txBody>
      </p:sp>
      <p:sp>
        <p:nvSpPr>
          <p:cNvPr id="3" name="Content Placeholder 2">
            <a:extLst>
              <a:ext uri="{FF2B5EF4-FFF2-40B4-BE49-F238E27FC236}">
                <a16:creationId xmlns:a16="http://schemas.microsoft.com/office/drawing/2014/main" id="{CB507055-2827-4E85-82F6-C66E07E6F498}"/>
              </a:ext>
            </a:extLst>
          </p:cNvPr>
          <p:cNvSpPr>
            <a:spLocks noGrp="1"/>
          </p:cNvSpPr>
          <p:nvPr>
            <p:ph idx="1"/>
          </p:nvPr>
        </p:nvSpPr>
        <p:spPr/>
        <p:txBody>
          <a:bodyPr vert="horz" lIns="91440" tIns="45720" rIns="91440" bIns="45720" rtlCol="0" anchor="t">
            <a:normAutofit lnSpcReduction="10000"/>
          </a:bodyPr>
          <a:lstStyle/>
          <a:p>
            <a:pPr marL="514350" indent="-514350">
              <a:buAutoNum type="arabicPeriod"/>
            </a:pPr>
            <a:r>
              <a:rPr lang="en-US" dirty="0">
                <a:cs typeface="Calibri" panose="020F0502020204030204"/>
              </a:rPr>
              <a:t>Why can't Winston move at the beginning of the chapter?</a:t>
            </a:r>
            <a:endParaRPr lang="en-US" dirty="0"/>
          </a:p>
          <a:p>
            <a:pPr marL="514350" indent="-514350">
              <a:buAutoNum type="arabicPeriod"/>
            </a:pPr>
            <a:r>
              <a:rPr lang="en-US" dirty="0">
                <a:cs typeface="Calibri" panose="020F0502020204030204"/>
              </a:rPr>
              <a:t>According to Winston, what was the real weapon?</a:t>
            </a:r>
          </a:p>
          <a:p>
            <a:pPr marL="514350" indent="-514350">
              <a:buAutoNum type="arabicPeriod"/>
            </a:pPr>
            <a:r>
              <a:rPr lang="en-US" dirty="0">
                <a:cs typeface="Calibri" panose="020F0502020204030204"/>
              </a:rPr>
              <a:t>How does Winston feel about O'Brien?</a:t>
            </a:r>
          </a:p>
          <a:p>
            <a:pPr marL="514350" indent="-514350">
              <a:buAutoNum type="arabicPeriod"/>
            </a:pPr>
            <a:r>
              <a:rPr lang="en-US" dirty="0">
                <a:cs typeface="Calibri" panose="020F0502020204030204"/>
              </a:rPr>
              <a:t>What is O'Brien's goal for Winston?</a:t>
            </a:r>
          </a:p>
          <a:p>
            <a:pPr marL="514350" indent="-514350">
              <a:buAutoNum type="arabicPeriod"/>
            </a:pPr>
            <a:r>
              <a:rPr lang="en-US" dirty="0">
                <a:cs typeface="Calibri" panose="020F0502020204030204"/>
              </a:rPr>
              <a:t>Where is the only place that reality exists, according to O'Brien?</a:t>
            </a:r>
          </a:p>
          <a:p>
            <a:pPr marL="514350" indent="-514350">
              <a:buAutoNum type="arabicPeriod"/>
            </a:pPr>
            <a:r>
              <a:rPr lang="en-US" dirty="0">
                <a:cs typeface="Calibri" panose="020F0502020204030204"/>
              </a:rPr>
              <a:t>According to O'Brien, 2+2=_______.</a:t>
            </a:r>
          </a:p>
          <a:p>
            <a:pPr marL="514350" indent="-514350">
              <a:buAutoNum type="arabicPeriod"/>
            </a:pPr>
            <a:r>
              <a:rPr lang="en-US" dirty="0">
                <a:cs typeface="Calibri" panose="020F0502020204030204"/>
              </a:rPr>
              <a:t>What will happen to Winston in the end?</a:t>
            </a:r>
          </a:p>
          <a:p>
            <a:pPr marL="514350" indent="-514350">
              <a:buAutoNum type="arabicPeriod"/>
            </a:pPr>
            <a:r>
              <a:rPr lang="en-US" dirty="0">
                <a:cs typeface="Calibri" panose="020F0502020204030204"/>
              </a:rPr>
              <a:t>What is the final step to Winston's cure?</a:t>
            </a:r>
          </a:p>
          <a:p>
            <a:pPr marL="514350" indent="-514350">
              <a:buAutoNum type="arabicPeriod"/>
            </a:pPr>
            <a:r>
              <a:rPr lang="en-US" dirty="0">
                <a:cs typeface="Calibri" panose="020F0502020204030204"/>
              </a:rPr>
              <a:t>What did Julia do, according to O'Brien?</a:t>
            </a:r>
          </a:p>
          <a:p>
            <a:pPr marL="514350" indent="-514350">
              <a:buAutoNum type="arabicPeriod"/>
            </a:pPr>
            <a:endParaRPr lang="en-US" dirty="0">
              <a:cs typeface="Calibri" panose="020F0502020204030204"/>
            </a:endParaRPr>
          </a:p>
        </p:txBody>
      </p:sp>
    </p:spTree>
    <p:extLst>
      <p:ext uri="{BB962C8B-B14F-4D97-AF65-F5344CB8AC3E}">
        <p14:creationId xmlns:p14="http://schemas.microsoft.com/office/powerpoint/2010/main" val="34586212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6D46-0D39-47E7-A18A-6D447D63DF53}"/>
              </a:ext>
            </a:extLst>
          </p:cNvPr>
          <p:cNvSpPr>
            <a:spLocks noGrp="1"/>
          </p:cNvSpPr>
          <p:nvPr>
            <p:ph type="title"/>
          </p:nvPr>
        </p:nvSpPr>
        <p:spPr/>
        <p:txBody>
          <a:bodyPr/>
          <a:lstStyle/>
          <a:p>
            <a:r>
              <a:rPr lang="en-US" dirty="0">
                <a:cs typeface="Calibri Light"/>
              </a:rPr>
              <a:t>Part 3 Chapter 2 RQ Key</a:t>
            </a:r>
            <a:endParaRPr lang="en-US" dirty="0"/>
          </a:p>
        </p:txBody>
      </p:sp>
      <p:sp>
        <p:nvSpPr>
          <p:cNvPr id="3" name="Content Placeholder 2">
            <a:extLst>
              <a:ext uri="{FF2B5EF4-FFF2-40B4-BE49-F238E27FC236}">
                <a16:creationId xmlns:a16="http://schemas.microsoft.com/office/drawing/2014/main" id="{A852524E-17B6-49C2-B2D0-BD49F553431D}"/>
              </a:ext>
            </a:extLst>
          </p:cNvPr>
          <p:cNvSpPr>
            <a:spLocks noGrp="1"/>
          </p:cNvSpPr>
          <p:nvPr>
            <p:ph idx="1"/>
          </p:nvPr>
        </p:nvSpPr>
        <p:spPr/>
        <p:txBody>
          <a:bodyPr vert="horz" lIns="91440" tIns="45720" rIns="91440" bIns="45720" rtlCol="0" anchor="t">
            <a:normAutofit fontScale="92500" lnSpcReduction="10000"/>
          </a:bodyPr>
          <a:lstStyle/>
          <a:p>
            <a:pPr marL="514350" indent="-514350">
              <a:buAutoNum type="arabicPeriod"/>
            </a:pPr>
            <a:r>
              <a:rPr lang="en-US" dirty="0">
                <a:cs typeface="Calibri" panose="020F0502020204030204"/>
              </a:rPr>
              <a:t>He is strapped down onto a bed</a:t>
            </a:r>
          </a:p>
          <a:p>
            <a:pPr marL="514350" indent="-514350">
              <a:buAutoNum type="arabicPeriod"/>
            </a:pPr>
            <a:r>
              <a:rPr lang="en-US" dirty="0">
                <a:cs typeface="Calibri" panose="020F0502020204030204"/>
              </a:rPr>
              <a:t>Endless questioning</a:t>
            </a:r>
          </a:p>
          <a:p>
            <a:pPr marL="514350" indent="-514350">
              <a:buAutoNum type="arabicPeriod"/>
            </a:pPr>
            <a:r>
              <a:rPr lang="en-US" dirty="0">
                <a:cs typeface="Calibri" panose="020F0502020204030204"/>
              </a:rPr>
              <a:t>He doesn't know if he is his friend or enemy, but he thinks he may be his tormentor, protector, inquisitor, friend</a:t>
            </a:r>
          </a:p>
          <a:p>
            <a:pPr marL="514350" indent="-514350">
              <a:buAutoNum type="arabicPeriod"/>
            </a:pPr>
            <a:r>
              <a:rPr lang="en-US" dirty="0">
                <a:cs typeface="Calibri" panose="020F0502020204030204"/>
              </a:rPr>
              <a:t>Cure him/make him perfect</a:t>
            </a:r>
          </a:p>
          <a:p>
            <a:pPr marL="514350" indent="-514350">
              <a:buAutoNum type="arabicPeriod"/>
            </a:pPr>
            <a:r>
              <a:rPr lang="en-US" dirty="0">
                <a:cs typeface="Calibri" panose="020F0502020204030204"/>
              </a:rPr>
              <a:t>Inside the human mind</a:t>
            </a:r>
          </a:p>
          <a:p>
            <a:pPr marL="514350" indent="-514350">
              <a:buAutoNum type="arabicPeriod"/>
            </a:pPr>
            <a:r>
              <a:rPr lang="en-US" dirty="0">
                <a:cs typeface="Calibri" panose="020F0502020204030204"/>
              </a:rPr>
              <a:t>It doesn't matter, it's whatever the party says it is</a:t>
            </a:r>
          </a:p>
          <a:p>
            <a:pPr marL="514350" indent="-514350">
              <a:buAutoNum type="arabicPeriod"/>
            </a:pPr>
            <a:r>
              <a:rPr lang="en-US" dirty="0">
                <a:cs typeface="Calibri" panose="020F0502020204030204"/>
              </a:rPr>
              <a:t>He will die</a:t>
            </a:r>
          </a:p>
          <a:p>
            <a:pPr marL="514350" indent="-514350">
              <a:buAutoNum type="arabicPeriod"/>
            </a:pPr>
            <a:r>
              <a:rPr lang="en-US" dirty="0">
                <a:cs typeface="Calibri" panose="020F0502020204030204"/>
              </a:rPr>
              <a:t>He must love BB</a:t>
            </a:r>
          </a:p>
          <a:p>
            <a:pPr marL="514350" indent="-514350">
              <a:buAutoNum type="arabicPeriod"/>
            </a:pPr>
            <a:r>
              <a:rPr lang="en-US" dirty="0">
                <a:cs typeface="Calibri" panose="020F0502020204030204"/>
              </a:rPr>
              <a:t>She betrayed him</a:t>
            </a:r>
          </a:p>
          <a:p>
            <a:pPr marL="514350" indent="-514350">
              <a:buAutoNum type="arabicPeriod"/>
            </a:pPr>
            <a:endParaRPr lang="en-US" dirty="0">
              <a:cs typeface="Calibri" panose="020F0502020204030204"/>
            </a:endParaRPr>
          </a:p>
        </p:txBody>
      </p:sp>
    </p:spTree>
    <p:extLst>
      <p:ext uri="{BB962C8B-B14F-4D97-AF65-F5344CB8AC3E}">
        <p14:creationId xmlns:p14="http://schemas.microsoft.com/office/powerpoint/2010/main" val="6569001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E0308-DC19-4C0A-BB35-A66F80E91741}"/>
              </a:ext>
            </a:extLst>
          </p:cNvPr>
          <p:cNvSpPr>
            <a:spLocks noGrp="1"/>
          </p:cNvSpPr>
          <p:nvPr>
            <p:ph type="title"/>
          </p:nvPr>
        </p:nvSpPr>
        <p:spPr/>
        <p:txBody>
          <a:bodyPr/>
          <a:lstStyle/>
          <a:p>
            <a:r>
              <a:rPr lang="en-US" dirty="0">
                <a:cs typeface="Calibri Light"/>
              </a:rPr>
              <a:t>Journal #12</a:t>
            </a:r>
            <a:endParaRPr lang="en-US" dirty="0"/>
          </a:p>
        </p:txBody>
      </p:sp>
      <p:sp>
        <p:nvSpPr>
          <p:cNvPr id="3" name="Content Placeholder 2">
            <a:extLst>
              <a:ext uri="{FF2B5EF4-FFF2-40B4-BE49-F238E27FC236}">
                <a16:creationId xmlns:a16="http://schemas.microsoft.com/office/drawing/2014/main" id="{549E56E7-7AF3-461A-A035-1D3E7C80137C}"/>
              </a:ext>
            </a:extLst>
          </p:cNvPr>
          <p:cNvSpPr>
            <a:spLocks noGrp="1"/>
          </p:cNvSpPr>
          <p:nvPr>
            <p:ph idx="1"/>
          </p:nvPr>
        </p:nvSpPr>
        <p:spPr/>
        <p:txBody>
          <a:bodyPr vert="horz" lIns="91440" tIns="45720" rIns="91440" bIns="45720" rtlCol="0" anchor="t">
            <a:normAutofit/>
          </a:bodyPr>
          <a:lstStyle/>
          <a:p>
            <a:r>
              <a:rPr lang="en-US" dirty="0">
                <a:cs typeface="Calibri"/>
              </a:rPr>
              <a:t>Do you agree or disagree with O'Brien that reality only exists in the mind of the individual?  Why/Not?  How can one prove what reality is or isn't?</a:t>
            </a:r>
          </a:p>
        </p:txBody>
      </p:sp>
    </p:spTree>
    <p:extLst>
      <p:ext uri="{BB962C8B-B14F-4D97-AF65-F5344CB8AC3E}">
        <p14:creationId xmlns:p14="http://schemas.microsoft.com/office/powerpoint/2010/main" val="18927960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60AA9-C2C8-46BD-90E2-C6BCBA5854C7}"/>
              </a:ext>
            </a:extLst>
          </p:cNvPr>
          <p:cNvSpPr>
            <a:spLocks noGrp="1"/>
          </p:cNvSpPr>
          <p:nvPr>
            <p:ph type="title"/>
          </p:nvPr>
        </p:nvSpPr>
        <p:spPr/>
        <p:txBody>
          <a:bodyPr/>
          <a:lstStyle/>
          <a:p>
            <a:r>
              <a:rPr lang="en-US" dirty="0">
                <a:cs typeface="Calibri Light"/>
              </a:rPr>
              <a:t>O'Brien</a:t>
            </a:r>
            <a:endParaRPr lang="en-US" dirty="0"/>
          </a:p>
        </p:txBody>
      </p:sp>
      <p:sp>
        <p:nvSpPr>
          <p:cNvPr id="3" name="Content Placeholder 2">
            <a:extLst>
              <a:ext uri="{FF2B5EF4-FFF2-40B4-BE49-F238E27FC236}">
                <a16:creationId xmlns:a16="http://schemas.microsoft.com/office/drawing/2014/main" id="{87BE4C3F-1F88-4419-8153-D7C92758DC66}"/>
              </a:ext>
            </a:extLst>
          </p:cNvPr>
          <p:cNvSpPr>
            <a:spLocks noGrp="1"/>
          </p:cNvSpPr>
          <p:nvPr>
            <p:ph idx="1"/>
          </p:nvPr>
        </p:nvSpPr>
        <p:spPr/>
        <p:txBody>
          <a:bodyPr vert="horz" lIns="91440" tIns="45720" rIns="91440" bIns="45720" rtlCol="0" anchor="t">
            <a:normAutofit/>
          </a:bodyPr>
          <a:lstStyle/>
          <a:p>
            <a:r>
              <a:rPr lang="en-US" dirty="0">
                <a:cs typeface="Calibri"/>
              </a:rPr>
              <a:t>Is he a good guy?</a:t>
            </a:r>
          </a:p>
          <a:p>
            <a:endParaRPr lang="en-US" dirty="0">
              <a:cs typeface="Calibri"/>
            </a:endParaRPr>
          </a:p>
          <a:p>
            <a:r>
              <a:rPr lang="en-US" dirty="0">
                <a:cs typeface="Calibri"/>
              </a:rPr>
              <a:t>Is Winston crazy?</a:t>
            </a:r>
          </a:p>
          <a:p>
            <a:endParaRPr lang="en-US" dirty="0">
              <a:cs typeface="Calibri"/>
            </a:endParaRPr>
          </a:p>
          <a:p>
            <a:r>
              <a:rPr lang="en-US" dirty="0">
                <a:cs typeface="Calibri"/>
              </a:rPr>
              <a:t>What determines sanity?  Is it statistical?</a:t>
            </a:r>
          </a:p>
          <a:p>
            <a:endParaRPr lang="en-US" dirty="0">
              <a:cs typeface="Calibri"/>
            </a:endParaRPr>
          </a:p>
          <a:p>
            <a:r>
              <a:rPr lang="en-US" dirty="0">
                <a:cs typeface="Calibri"/>
              </a:rPr>
              <a:t>Go back to page 103?  Does Winston already know what his future holds?  Has he always known?</a:t>
            </a:r>
          </a:p>
        </p:txBody>
      </p:sp>
    </p:spTree>
    <p:extLst>
      <p:ext uri="{BB962C8B-B14F-4D97-AF65-F5344CB8AC3E}">
        <p14:creationId xmlns:p14="http://schemas.microsoft.com/office/powerpoint/2010/main" val="3961753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1EAE1-F0AC-3143-AADC-32EFD7564AE1}"/>
              </a:ext>
            </a:extLst>
          </p:cNvPr>
          <p:cNvSpPr>
            <a:spLocks noGrp="1"/>
          </p:cNvSpPr>
          <p:nvPr>
            <p:ph type="title"/>
          </p:nvPr>
        </p:nvSpPr>
        <p:spPr>
          <a:xfrm>
            <a:off x="838200" y="195557"/>
            <a:ext cx="10515600" cy="485480"/>
          </a:xfrm>
        </p:spPr>
        <p:txBody>
          <a:bodyPr>
            <a:normAutofit fontScale="90000"/>
          </a:bodyPr>
          <a:lstStyle/>
          <a:p>
            <a:r>
              <a:rPr lang="en-US" dirty="0"/>
              <a:t>Pt 1 Ch 1-2 RQ</a:t>
            </a:r>
          </a:p>
        </p:txBody>
      </p:sp>
      <p:sp>
        <p:nvSpPr>
          <p:cNvPr id="3" name="Content Placeholder 2">
            <a:extLst>
              <a:ext uri="{FF2B5EF4-FFF2-40B4-BE49-F238E27FC236}">
                <a16:creationId xmlns:a16="http://schemas.microsoft.com/office/drawing/2014/main" id="{2F3CD167-E3BB-FF44-A97D-8C66C3304E0B}"/>
              </a:ext>
            </a:extLst>
          </p:cNvPr>
          <p:cNvSpPr>
            <a:spLocks noGrp="1"/>
          </p:cNvSpPr>
          <p:nvPr>
            <p:ph idx="1"/>
          </p:nvPr>
        </p:nvSpPr>
        <p:spPr>
          <a:xfrm>
            <a:off x="148856" y="850606"/>
            <a:ext cx="11915553" cy="6007394"/>
          </a:xfrm>
        </p:spPr>
        <p:txBody>
          <a:bodyPr>
            <a:normAutofit lnSpcReduction="10000"/>
          </a:bodyPr>
          <a:lstStyle/>
          <a:p>
            <a:pPr marL="514350" indent="-514350">
              <a:buFont typeface="+mj-lt"/>
              <a:buAutoNum type="arabicPeriod"/>
            </a:pPr>
            <a:r>
              <a:rPr lang="en-US" dirty="0"/>
              <a:t>Which branch of party security does Winston feel is the only ones that mattered?</a:t>
            </a:r>
          </a:p>
          <a:p>
            <a:pPr marL="514350" indent="-514350">
              <a:buFont typeface="+mj-lt"/>
              <a:buAutoNum type="arabicPeriod"/>
            </a:pPr>
            <a:r>
              <a:rPr lang="en-US" dirty="0"/>
              <a:t>What is ironic about everything that surrounds Winston beginning with the name “victory”?</a:t>
            </a:r>
          </a:p>
          <a:p>
            <a:pPr marL="514350" indent="-514350">
              <a:buFont typeface="+mj-lt"/>
              <a:buAutoNum type="arabicPeriod"/>
            </a:pPr>
            <a:r>
              <a:rPr lang="en-US" dirty="0"/>
              <a:t>How does Winston feel initially about the girl from the fiction department?</a:t>
            </a:r>
          </a:p>
          <a:p>
            <a:pPr marL="514350" indent="-514350">
              <a:buFont typeface="+mj-lt"/>
              <a:buAutoNum type="arabicPeriod"/>
            </a:pPr>
            <a:r>
              <a:rPr lang="en-US" dirty="0"/>
              <a:t>Which inner party member does Winston feel that he could possibly talk with?</a:t>
            </a:r>
          </a:p>
          <a:p>
            <a:pPr marL="514350" indent="-514350">
              <a:buFont typeface="+mj-lt"/>
              <a:buAutoNum type="arabicPeriod"/>
            </a:pPr>
            <a:r>
              <a:rPr lang="en-US" dirty="0"/>
              <a:t>What happened to the people who watched the “two minutes of hate”?</a:t>
            </a:r>
          </a:p>
          <a:p>
            <a:pPr marL="514350" indent="-514350">
              <a:buFont typeface="+mj-lt"/>
              <a:buAutoNum type="arabicPeriod"/>
            </a:pPr>
            <a:r>
              <a:rPr lang="en-US" dirty="0"/>
              <a:t>War is Peace, Freedom is Slavery, Ignorance is Strength are what?</a:t>
            </a:r>
          </a:p>
          <a:p>
            <a:pPr marL="514350" indent="-514350">
              <a:buFont typeface="+mj-lt"/>
              <a:buAutoNum type="arabicPeriod"/>
            </a:pPr>
            <a:r>
              <a:rPr lang="en-US" dirty="0"/>
              <a:t>What does Winston writing repeatedly in his diary?</a:t>
            </a:r>
          </a:p>
          <a:p>
            <a:pPr marL="514350" indent="-514350">
              <a:buFont typeface="+mj-lt"/>
              <a:buAutoNum type="arabicPeriod"/>
            </a:pPr>
            <a:r>
              <a:rPr lang="en-US" dirty="0"/>
              <a:t>Who was at the door?</a:t>
            </a:r>
          </a:p>
          <a:p>
            <a:pPr marL="514350" indent="-514350">
              <a:buFont typeface="+mj-lt"/>
              <a:buAutoNum type="arabicPeriod"/>
            </a:pPr>
            <a:r>
              <a:rPr lang="en-US" dirty="0"/>
              <a:t>How does Mrs. Parson’s feel about her children?</a:t>
            </a:r>
          </a:p>
          <a:p>
            <a:pPr marL="514350" indent="-514350">
              <a:buFont typeface="+mj-lt"/>
              <a:buAutoNum type="arabicPeriod"/>
            </a:pPr>
            <a:r>
              <a:rPr lang="en-US" dirty="0"/>
              <a:t>What does Winston say thought crime is?</a:t>
            </a:r>
          </a:p>
        </p:txBody>
      </p:sp>
    </p:spTree>
    <p:extLst>
      <p:ext uri="{BB962C8B-B14F-4D97-AF65-F5344CB8AC3E}">
        <p14:creationId xmlns:p14="http://schemas.microsoft.com/office/powerpoint/2010/main" val="6045521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194BC-08FF-4F7D-947E-07ECD0BF37F1}"/>
              </a:ext>
            </a:extLst>
          </p:cNvPr>
          <p:cNvSpPr>
            <a:spLocks noGrp="1"/>
          </p:cNvSpPr>
          <p:nvPr>
            <p:ph type="title"/>
          </p:nvPr>
        </p:nvSpPr>
        <p:spPr/>
        <p:txBody>
          <a:bodyPr/>
          <a:lstStyle/>
          <a:p>
            <a:r>
              <a:rPr lang="en-US" dirty="0">
                <a:cs typeface="Calibri Light"/>
              </a:rPr>
              <a:t>Day 16: Sit in your </a:t>
            </a:r>
            <a:r>
              <a:rPr lang="en-US" dirty="0">
                <a:solidFill>
                  <a:srgbClr val="C00000"/>
                </a:solidFill>
                <a:cs typeface="Calibri Light"/>
              </a:rPr>
              <a:t>Sticker Groups</a:t>
            </a:r>
            <a:endParaRPr lang="en-US" dirty="0">
              <a:solidFill>
                <a:srgbClr val="C00000"/>
              </a:solidFill>
            </a:endParaRPr>
          </a:p>
        </p:txBody>
      </p:sp>
      <p:sp>
        <p:nvSpPr>
          <p:cNvPr id="3" name="Content Placeholder 2">
            <a:extLst>
              <a:ext uri="{FF2B5EF4-FFF2-40B4-BE49-F238E27FC236}">
                <a16:creationId xmlns:a16="http://schemas.microsoft.com/office/drawing/2014/main" id="{3EAB54AA-884E-4E10-B567-6E1352A09FD8}"/>
              </a:ext>
            </a:extLst>
          </p:cNvPr>
          <p:cNvSpPr>
            <a:spLocks noGrp="1"/>
          </p:cNvSpPr>
          <p:nvPr>
            <p:ph idx="1"/>
          </p:nvPr>
        </p:nvSpPr>
        <p:spPr/>
        <p:txBody>
          <a:bodyPr vert="horz" lIns="91440" tIns="45720" rIns="91440" bIns="45720" rtlCol="0" anchor="t">
            <a:normAutofit lnSpcReduction="10000"/>
          </a:bodyPr>
          <a:lstStyle/>
          <a:p>
            <a:r>
              <a:rPr lang="en-US" dirty="0">
                <a:cs typeface="Calibri"/>
              </a:rPr>
              <a:t>SWBAT: understand the significance of power.</a:t>
            </a:r>
          </a:p>
          <a:p>
            <a:endParaRPr lang="en-US" dirty="0">
              <a:cs typeface="Calibri"/>
            </a:endParaRPr>
          </a:p>
          <a:p>
            <a:r>
              <a:rPr lang="en-US" dirty="0">
                <a:cs typeface="Calibri"/>
              </a:rPr>
              <a:t>RQ</a:t>
            </a:r>
          </a:p>
          <a:p>
            <a:r>
              <a:rPr lang="en-US" dirty="0">
                <a:cs typeface="Calibri"/>
              </a:rPr>
              <a:t>Journal</a:t>
            </a:r>
          </a:p>
          <a:p>
            <a:r>
              <a:rPr lang="en-US" dirty="0">
                <a:cs typeface="Calibri"/>
              </a:rPr>
              <a:t>Discussion</a:t>
            </a:r>
          </a:p>
          <a:p>
            <a:endParaRPr lang="en-US" dirty="0">
              <a:cs typeface="Calibri"/>
            </a:endParaRPr>
          </a:p>
          <a:p>
            <a:r>
              <a:rPr lang="en-US" dirty="0">
                <a:cs typeface="Calibri"/>
              </a:rPr>
              <a:t>Reflection:  Do you feel like Winston is being tortured or do you feel like he is being cured?  What does the significance of holding power over someone else draw O'Brien to do?  Or do you think that Winston has all of the power?  Is he the last man?</a:t>
            </a:r>
          </a:p>
        </p:txBody>
      </p:sp>
    </p:spTree>
    <p:extLst>
      <p:ext uri="{BB962C8B-B14F-4D97-AF65-F5344CB8AC3E}">
        <p14:creationId xmlns:p14="http://schemas.microsoft.com/office/powerpoint/2010/main" val="38256206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B908D-C121-41D8-BEE7-108374F79FF4}"/>
              </a:ext>
            </a:extLst>
          </p:cNvPr>
          <p:cNvSpPr>
            <a:spLocks noGrp="1"/>
          </p:cNvSpPr>
          <p:nvPr>
            <p:ph type="title"/>
          </p:nvPr>
        </p:nvSpPr>
        <p:spPr/>
        <p:txBody>
          <a:bodyPr/>
          <a:lstStyle/>
          <a:p>
            <a:r>
              <a:rPr lang="en-US" dirty="0">
                <a:cs typeface="Calibri Light"/>
              </a:rPr>
              <a:t>Part 3 Chapter 3 RQ</a:t>
            </a:r>
            <a:endParaRPr lang="en-US" dirty="0"/>
          </a:p>
        </p:txBody>
      </p:sp>
      <p:sp>
        <p:nvSpPr>
          <p:cNvPr id="3" name="Content Placeholder 2">
            <a:extLst>
              <a:ext uri="{FF2B5EF4-FFF2-40B4-BE49-F238E27FC236}">
                <a16:creationId xmlns:a16="http://schemas.microsoft.com/office/drawing/2014/main" id="{450FD1C2-E1D3-44E6-B222-57071574BD1C}"/>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dirty="0">
                <a:cs typeface="Calibri" panose="020F0502020204030204"/>
              </a:rPr>
              <a:t>What is one of the three stages of Winston's reintegration?</a:t>
            </a:r>
          </a:p>
          <a:p>
            <a:pPr marL="514350" indent="-514350">
              <a:buAutoNum type="arabicPeriod"/>
            </a:pPr>
            <a:r>
              <a:rPr lang="en-US" dirty="0">
                <a:cs typeface="Calibri" panose="020F0502020204030204"/>
              </a:rPr>
              <a:t>Who wrote "the book"?</a:t>
            </a:r>
          </a:p>
          <a:p>
            <a:pPr marL="514350" indent="-514350">
              <a:buAutoNum type="arabicPeriod"/>
            </a:pPr>
            <a:r>
              <a:rPr lang="en-US" dirty="0">
                <a:cs typeface="Calibri" panose="020F0502020204030204"/>
              </a:rPr>
              <a:t>According to Winston and O'Brien's conversation, what is significant about the idea of power?</a:t>
            </a:r>
          </a:p>
          <a:p>
            <a:pPr marL="514350" indent="-514350">
              <a:buAutoNum type="arabicPeriod"/>
            </a:pPr>
            <a:r>
              <a:rPr lang="en-US" dirty="0">
                <a:cs typeface="Calibri" panose="020F0502020204030204"/>
              </a:rPr>
              <a:t>What does O'Brien call Winston?</a:t>
            </a:r>
          </a:p>
          <a:p>
            <a:pPr marL="514350" indent="-514350">
              <a:buAutoNum type="arabicPeriod"/>
            </a:pPr>
            <a:r>
              <a:rPr lang="en-US" dirty="0">
                <a:cs typeface="Calibri" panose="020F0502020204030204"/>
              </a:rPr>
              <a:t>What does Winston see when he looks at himself in the mirror?</a:t>
            </a:r>
          </a:p>
          <a:p>
            <a:pPr marL="514350" indent="-514350">
              <a:buAutoNum type="arabicPeriod"/>
            </a:pPr>
            <a:r>
              <a:rPr lang="en-US" dirty="0">
                <a:cs typeface="Calibri" panose="020F0502020204030204"/>
              </a:rPr>
              <a:t>What is the one thing that Winston has not done?</a:t>
            </a:r>
          </a:p>
          <a:p>
            <a:pPr marL="514350" indent="-514350">
              <a:buAutoNum type="arabicPeriod"/>
            </a:pPr>
            <a:endParaRPr lang="en-US" dirty="0">
              <a:cs typeface="Calibri" panose="020F0502020204030204"/>
            </a:endParaRPr>
          </a:p>
        </p:txBody>
      </p:sp>
    </p:spTree>
    <p:extLst>
      <p:ext uri="{BB962C8B-B14F-4D97-AF65-F5344CB8AC3E}">
        <p14:creationId xmlns:p14="http://schemas.microsoft.com/office/powerpoint/2010/main" val="369981055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EDC02-5689-4D09-8A7F-40593DBBF872}"/>
              </a:ext>
            </a:extLst>
          </p:cNvPr>
          <p:cNvSpPr>
            <a:spLocks noGrp="1"/>
          </p:cNvSpPr>
          <p:nvPr>
            <p:ph type="title"/>
          </p:nvPr>
        </p:nvSpPr>
        <p:spPr/>
        <p:txBody>
          <a:bodyPr/>
          <a:lstStyle/>
          <a:p>
            <a:r>
              <a:rPr lang="en-US" dirty="0">
                <a:cs typeface="Calibri Light"/>
              </a:rPr>
              <a:t>Part 3 Chapter 3 RQ Key</a:t>
            </a:r>
            <a:endParaRPr lang="en-US" dirty="0"/>
          </a:p>
        </p:txBody>
      </p:sp>
      <p:sp>
        <p:nvSpPr>
          <p:cNvPr id="3" name="Content Placeholder 2">
            <a:extLst>
              <a:ext uri="{FF2B5EF4-FFF2-40B4-BE49-F238E27FC236}">
                <a16:creationId xmlns:a16="http://schemas.microsoft.com/office/drawing/2014/main" id="{6141E91B-DF90-48E3-86F4-2EB73CD96C51}"/>
              </a:ext>
            </a:extLst>
          </p:cNvPr>
          <p:cNvSpPr>
            <a:spLocks noGrp="1"/>
          </p:cNvSpPr>
          <p:nvPr>
            <p:ph idx="1"/>
          </p:nvPr>
        </p:nvSpPr>
        <p:spPr/>
        <p:txBody>
          <a:bodyPr vert="horz" lIns="91440" tIns="45720" rIns="91440" bIns="45720" rtlCol="0" anchor="t">
            <a:normAutofit fontScale="92500"/>
          </a:bodyPr>
          <a:lstStyle/>
          <a:p>
            <a:pPr marL="514350" indent="-514350">
              <a:buAutoNum type="arabicPeriod"/>
            </a:pPr>
            <a:r>
              <a:rPr lang="en-US" dirty="0">
                <a:cs typeface="Calibri" panose="020F0502020204030204"/>
              </a:rPr>
              <a:t>Learning, Understanding, Acceptance</a:t>
            </a:r>
          </a:p>
          <a:p>
            <a:pPr marL="514350" indent="-514350">
              <a:buAutoNum type="arabicPeriod"/>
            </a:pPr>
            <a:r>
              <a:rPr lang="en-US" dirty="0">
                <a:cs typeface="Calibri" panose="020F0502020204030204"/>
              </a:rPr>
              <a:t>O'Brien</a:t>
            </a:r>
            <a:endParaRPr lang="en-US" dirty="0"/>
          </a:p>
          <a:p>
            <a:pPr marL="514350" indent="-514350">
              <a:buAutoNum type="arabicPeriod"/>
            </a:pPr>
            <a:r>
              <a:rPr lang="en-US" dirty="0">
                <a:cs typeface="Calibri" panose="020F0502020204030204"/>
              </a:rPr>
              <a:t>The party is only interested in power for itself, power is not a means it is an end, power is only a word, power is a collective, the real power is the power over men, the real power happens through suffering</a:t>
            </a:r>
          </a:p>
          <a:p>
            <a:pPr marL="514350" indent="-514350">
              <a:buAutoNum type="arabicPeriod"/>
            </a:pPr>
            <a:r>
              <a:rPr lang="en-US" dirty="0">
                <a:cs typeface="Calibri" panose="020F0502020204030204"/>
              </a:rPr>
              <a:t>The last man</a:t>
            </a:r>
          </a:p>
          <a:p>
            <a:pPr marL="514350" indent="-514350">
              <a:buAutoNum type="arabicPeriod"/>
            </a:pPr>
            <a:r>
              <a:rPr lang="en-US" dirty="0">
                <a:cs typeface="Calibri" panose="020F0502020204030204"/>
              </a:rPr>
              <a:t>A gray skeleton-like thing, doesn't recognize himself, full of scars and sores, partially balk, curved spine, someone who looked diseased</a:t>
            </a:r>
          </a:p>
          <a:p>
            <a:pPr marL="514350" indent="-514350">
              <a:buAutoNum type="arabicPeriod"/>
            </a:pPr>
            <a:r>
              <a:rPr lang="en-US" dirty="0">
                <a:cs typeface="Calibri" panose="020F0502020204030204"/>
              </a:rPr>
              <a:t>Betrayed Julia</a:t>
            </a:r>
          </a:p>
          <a:p>
            <a:pPr marL="514350" indent="-514350">
              <a:buAutoNum type="arabicPeriod"/>
            </a:pPr>
            <a:endParaRPr lang="en-US" dirty="0">
              <a:cs typeface="Calibri" panose="020F0502020204030204"/>
            </a:endParaRPr>
          </a:p>
        </p:txBody>
      </p:sp>
    </p:spTree>
    <p:extLst>
      <p:ext uri="{BB962C8B-B14F-4D97-AF65-F5344CB8AC3E}">
        <p14:creationId xmlns:p14="http://schemas.microsoft.com/office/powerpoint/2010/main" val="7662376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F9E25-E4DA-4C1A-9532-CC13E471706B}"/>
              </a:ext>
            </a:extLst>
          </p:cNvPr>
          <p:cNvSpPr>
            <a:spLocks noGrp="1"/>
          </p:cNvSpPr>
          <p:nvPr>
            <p:ph type="title"/>
          </p:nvPr>
        </p:nvSpPr>
        <p:spPr/>
        <p:txBody>
          <a:bodyPr/>
          <a:lstStyle/>
          <a:p>
            <a:r>
              <a:rPr lang="en-US" dirty="0">
                <a:cs typeface="Calibri Light"/>
              </a:rPr>
              <a:t>Journal #13</a:t>
            </a:r>
            <a:endParaRPr lang="en-US" dirty="0"/>
          </a:p>
        </p:txBody>
      </p:sp>
      <p:sp>
        <p:nvSpPr>
          <p:cNvPr id="3" name="Content Placeholder 2">
            <a:extLst>
              <a:ext uri="{FF2B5EF4-FFF2-40B4-BE49-F238E27FC236}">
                <a16:creationId xmlns:a16="http://schemas.microsoft.com/office/drawing/2014/main" id="{A16DBC65-C1EF-42CB-815B-2153FD353B7F}"/>
              </a:ext>
            </a:extLst>
          </p:cNvPr>
          <p:cNvSpPr>
            <a:spLocks noGrp="1"/>
          </p:cNvSpPr>
          <p:nvPr>
            <p:ph idx="1"/>
          </p:nvPr>
        </p:nvSpPr>
        <p:spPr/>
        <p:txBody>
          <a:bodyPr vert="horz" lIns="91440" tIns="45720" rIns="91440" bIns="45720" rtlCol="0" anchor="t">
            <a:normAutofit/>
          </a:bodyPr>
          <a:lstStyle/>
          <a:p>
            <a:r>
              <a:rPr lang="en-US" dirty="0">
                <a:cs typeface="Calibri"/>
              </a:rPr>
              <a:t>What is so important about the word "Power" or the idea of "Power"?  Why do we spend so much time worrying about who has power over us, or what we can do to achieve more power?  Is having ultimate power a good thing?  </a:t>
            </a:r>
            <a:endParaRPr lang="en-US" dirty="0"/>
          </a:p>
        </p:txBody>
      </p:sp>
    </p:spTree>
    <p:extLst>
      <p:ext uri="{BB962C8B-B14F-4D97-AF65-F5344CB8AC3E}">
        <p14:creationId xmlns:p14="http://schemas.microsoft.com/office/powerpoint/2010/main" val="260331622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A5DFD-3D93-4143-9825-3BC299B7E70B}"/>
              </a:ext>
            </a:extLst>
          </p:cNvPr>
          <p:cNvSpPr>
            <a:spLocks noGrp="1"/>
          </p:cNvSpPr>
          <p:nvPr>
            <p:ph type="title"/>
          </p:nvPr>
        </p:nvSpPr>
        <p:spPr/>
        <p:txBody>
          <a:bodyPr/>
          <a:lstStyle/>
          <a:p>
            <a:r>
              <a:rPr lang="en-US" dirty="0">
                <a:cs typeface="Calibri Light"/>
              </a:rPr>
              <a:t>Discussion</a:t>
            </a:r>
            <a:endParaRPr lang="en-US" dirty="0"/>
          </a:p>
        </p:txBody>
      </p:sp>
      <p:sp>
        <p:nvSpPr>
          <p:cNvPr id="3" name="Content Placeholder 2">
            <a:extLst>
              <a:ext uri="{FF2B5EF4-FFF2-40B4-BE49-F238E27FC236}">
                <a16:creationId xmlns:a16="http://schemas.microsoft.com/office/drawing/2014/main" id="{4CFC24EA-CC09-45DF-B282-BDAF1A8E1219}"/>
              </a:ext>
            </a:extLst>
          </p:cNvPr>
          <p:cNvSpPr>
            <a:spLocks noGrp="1"/>
          </p:cNvSpPr>
          <p:nvPr>
            <p:ph idx="1"/>
          </p:nvPr>
        </p:nvSpPr>
        <p:spPr/>
        <p:txBody>
          <a:bodyPr vert="horz" lIns="91440" tIns="45720" rIns="91440" bIns="45720" rtlCol="0" anchor="t">
            <a:normAutofit/>
          </a:bodyPr>
          <a:lstStyle/>
          <a:p>
            <a:r>
              <a:rPr lang="en-US" dirty="0">
                <a:cs typeface="Calibri"/>
              </a:rPr>
              <a:t>The purpose of power????</a:t>
            </a:r>
          </a:p>
          <a:p>
            <a:endParaRPr lang="en-US" dirty="0">
              <a:cs typeface="Calibri"/>
            </a:endParaRPr>
          </a:p>
          <a:p>
            <a:endParaRPr lang="en-US" dirty="0">
              <a:cs typeface="Calibri"/>
            </a:endParaRPr>
          </a:p>
          <a:p>
            <a:endParaRPr lang="en-US" dirty="0">
              <a:cs typeface="Calibri"/>
            </a:endParaRPr>
          </a:p>
          <a:p>
            <a:r>
              <a:rPr lang="en-US" dirty="0">
                <a:cs typeface="Calibri"/>
              </a:rPr>
              <a:t>What does it mean to be the "last man"?</a:t>
            </a:r>
          </a:p>
        </p:txBody>
      </p:sp>
    </p:spTree>
    <p:extLst>
      <p:ext uri="{BB962C8B-B14F-4D97-AF65-F5344CB8AC3E}">
        <p14:creationId xmlns:p14="http://schemas.microsoft.com/office/powerpoint/2010/main" val="286179192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40240-A692-4B6D-9BF6-2E8EDD00A1C4}"/>
              </a:ext>
            </a:extLst>
          </p:cNvPr>
          <p:cNvSpPr>
            <a:spLocks noGrp="1"/>
          </p:cNvSpPr>
          <p:nvPr>
            <p:ph type="title"/>
          </p:nvPr>
        </p:nvSpPr>
        <p:spPr/>
        <p:txBody>
          <a:bodyPr/>
          <a:lstStyle/>
          <a:p>
            <a:r>
              <a:rPr lang="en-US" dirty="0">
                <a:cs typeface="Calibri Light"/>
              </a:rPr>
              <a:t>Day 17:  Sit in your </a:t>
            </a:r>
            <a:r>
              <a:rPr lang="en-US" dirty="0">
                <a:solidFill>
                  <a:srgbClr val="C00000"/>
                </a:solidFill>
                <a:cs typeface="Calibri Light"/>
              </a:rPr>
              <a:t>Number Groups</a:t>
            </a:r>
            <a:endParaRPr lang="en-US" dirty="0">
              <a:solidFill>
                <a:srgbClr val="C00000"/>
              </a:solidFill>
            </a:endParaRPr>
          </a:p>
        </p:txBody>
      </p:sp>
      <p:sp>
        <p:nvSpPr>
          <p:cNvPr id="3" name="Content Placeholder 2">
            <a:extLst>
              <a:ext uri="{FF2B5EF4-FFF2-40B4-BE49-F238E27FC236}">
                <a16:creationId xmlns:a16="http://schemas.microsoft.com/office/drawing/2014/main" id="{83258771-261F-4701-9B2F-2828F55F10F6}"/>
              </a:ext>
            </a:extLst>
          </p:cNvPr>
          <p:cNvSpPr>
            <a:spLocks noGrp="1"/>
          </p:cNvSpPr>
          <p:nvPr>
            <p:ph idx="1"/>
          </p:nvPr>
        </p:nvSpPr>
        <p:spPr/>
        <p:txBody>
          <a:bodyPr vert="horz" lIns="91440" tIns="45720" rIns="91440" bIns="45720" rtlCol="0" anchor="t">
            <a:normAutofit/>
          </a:bodyPr>
          <a:lstStyle/>
          <a:p>
            <a:r>
              <a:rPr lang="en-US" dirty="0">
                <a:cs typeface="Calibri"/>
              </a:rPr>
              <a:t>SWBAT: debate about whether or not Winston should love Big Brother.</a:t>
            </a:r>
          </a:p>
          <a:p>
            <a:endParaRPr lang="en-US" dirty="0">
              <a:cs typeface="Calibri"/>
            </a:endParaRPr>
          </a:p>
          <a:p>
            <a:r>
              <a:rPr lang="en-US" dirty="0">
                <a:cs typeface="Calibri"/>
              </a:rPr>
              <a:t>RQ</a:t>
            </a:r>
          </a:p>
          <a:p>
            <a:r>
              <a:rPr lang="en-US" dirty="0">
                <a:cs typeface="Calibri"/>
              </a:rPr>
              <a:t>Discussion</a:t>
            </a:r>
          </a:p>
          <a:p>
            <a:endParaRPr lang="en-US" dirty="0">
              <a:cs typeface="Calibri"/>
            </a:endParaRPr>
          </a:p>
          <a:p>
            <a:r>
              <a:rPr lang="en-US" dirty="0">
                <a:cs typeface="Calibri"/>
              </a:rPr>
              <a:t>Reflection:  Do you think that Winston is cured?  Who won?  In life are there really winners and losers, or are there just those who choose to more easily conform?</a:t>
            </a:r>
          </a:p>
        </p:txBody>
      </p:sp>
    </p:spTree>
    <p:extLst>
      <p:ext uri="{BB962C8B-B14F-4D97-AF65-F5344CB8AC3E}">
        <p14:creationId xmlns:p14="http://schemas.microsoft.com/office/powerpoint/2010/main" val="37411121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39D8D-EF52-4E4B-8ECF-B720B17BD9DC}"/>
              </a:ext>
            </a:extLst>
          </p:cNvPr>
          <p:cNvSpPr>
            <a:spLocks noGrp="1"/>
          </p:cNvSpPr>
          <p:nvPr>
            <p:ph type="title"/>
          </p:nvPr>
        </p:nvSpPr>
        <p:spPr/>
        <p:txBody>
          <a:bodyPr/>
          <a:lstStyle/>
          <a:p>
            <a:r>
              <a:rPr lang="en-US" dirty="0">
                <a:cs typeface="Calibri Light"/>
              </a:rPr>
              <a:t>Part 3 Ch 4-6 RQ</a:t>
            </a:r>
            <a:endParaRPr lang="en-US" dirty="0"/>
          </a:p>
        </p:txBody>
      </p:sp>
      <p:sp>
        <p:nvSpPr>
          <p:cNvPr id="3" name="Content Placeholder 2">
            <a:extLst>
              <a:ext uri="{FF2B5EF4-FFF2-40B4-BE49-F238E27FC236}">
                <a16:creationId xmlns:a16="http://schemas.microsoft.com/office/drawing/2014/main" id="{1AEEE28B-F4DC-4A62-B328-764F4D4D1EC5}"/>
              </a:ext>
            </a:extLst>
          </p:cNvPr>
          <p:cNvSpPr>
            <a:spLocks noGrp="1"/>
          </p:cNvSpPr>
          <p:nvPr>
            <p:ph idx="1"/>
          </p:nvPr>
        </p:nvSpPr>
        <p:spPr/>
        <p:txBody>
          <a:bodyPr vert="horz" lIns="91440" tIns="45720" rIns="91440" bIns="45720" rtlCol="0" anchor="t">
            <a:normAutofit fontScale="92500" lnSpcReduction="20000"/>
          </a:bodyPr>
          <a:lstStyle/>
          <a:p>
            <a:pPr marL="514350" indent="-514350">
              <a:buAutoNum type="arabicPeriod"/>
            </a:pPr>
            <a:r>
              <a:rPr lang="en-US" dirty="0">
                <a:cs typeface="Calibri" panose="020F0502020204030204"/>
              </a:rPr>
              <a:t>How has Winston's physique changed?</a:t>
            </a:r>
          </a:p>
          <a:p>
            <a:pPr marL="514350" indent="-514350">
              <a:buAutoNum type="arabicPeriod"/>
            </a:pPr>
            <a:r>
              <a:rPr lang="en-US" dirty="0">
                <a:cs typeface="Calibri" panose="020F0502020204030204"/>
              </a:rPr>
              <a:t>What has changed about Winston's new reality?</a:t>
            </a:r>
          </a:p>
          <a:p>
            <a:pPr marL="514350" indent="-514350">
              <a:buAutoNum type="arabicPeriod"/>
            </a:pPr>
            <a:r>
              <a:rPr lang="en-US" dirty="0">
                <a:cs typeface="Calibri" panose="020F0502020204030204"/>
              </a:rPr>
              <a:t>What room does Winston visit?</a:t>
            </a:r>
          </a:p>
          <a:p>
            <a:pPr marL="514350" indent="-514350">
              <a:buAutoNum type="arabicPeriod"/>
            </a:pPr>
            <a:r>
              <a:rPr lang="en-US" dirty="0">
                <a:cs typeface="Calibri" panose="020F0502020204030204"/>
              </a:rPr>
              <a:t>What awaited Winston in this room?</a:t>
            </a:r>
          </a:p>
          <a:p>
            <a:pPr marL="514350" indent="-514350">
              <a:buAutoNum type="arabicPeriod"/>
            </a:pPr>
            <a:r>
              <a:rPr lang="en-US" dirty="0">
                <a:cs typeface="Calibri" panose="020F0502020204030204"/>
              </a:rPr>
              <a:t>What does Winston scream in his last moments of desperation?</a:t>
            </a:r>
          </a:p>
          <a:p>
            <a:pPr marL="514350" indent="-514350">
              <a:buAutoNum type="arabicPeriod"/>
            </a:pPr>
            <a:r>
              <a:rPr lang="en-US" dirty="0">
                <a:cs typeface="Calibri" panose="020F0502020204030204"/>
              </a:rPr>
              <a:t>Where is Winston sitting in the last chapter of the novel?</a:t>
            </a:r>
          </a:p>
          <a:p>
            <a:pPr marL="514350" indent="-514350">
              <a:buAutoNum type="arabicPeriod"/>
            </a:pPr>
            <a:r>
              <a:rPr lang="en-US" dirty="0">
                <a:cs typeface="Calibri" panose="020F0502020204030204"/>
              </a:rPr>
              <a:t>What does Winston know about the party and a human's brain?</a:t>
            </a:r>
          </a:p>
          <a:p>
            <a:pPr marL="514350" indent="-514350">
              <a:buAutoNum type="arabicPeriod"/>
            </a:pPr>
            <a:r>
              <a:rPr lang="en-US" dirty="0">
                <a:cs typeface="Calibri" panose="020F0502020204030204"/>
              </a:rPr>
              <a:t>How does Winston feel about Julia?</a:t>
            </a:r>
          </a:p>
          <a:p>
            <a:pPr marL="514350" indent="-514350">
              <a:buAutoNum type="arabicPeriod"/>
            </a:pPr>
            <a:r>
              <a:rPr lang="en-US" dirty="0">
                <a:cs typeface="Calibri" panose="020F0502020204030204"/>
              </a:rPr>
              <a:t>Why does Winston cry at the end?</a:t>
            </a:r>
          </a:p>
          <a:p>
            <a:pPr marL="514350" indent="-514350">
              <a:buAutoNum type="arabicPeriod"/>
            </a:pPr>
            <a:r>
              <a:rPr lang="en-US" dirty="0">
                <a:cs typeface="Calibri" panose="020F0502020204030204"/>
              </a:rPr>
              <a:t>What was Winston's final victory?</a:t>
            </a:r>
          </a:p>
          <a:p>
            <a:pPr marL="514350" indent="-514350">
              <a:buAutoNum type="arabicPeriod"/>
            </a:pPr>
            <a:endParaRPr lang="en-US" dirty="0">
              <a:cs typeface="Calibri" panose="020F0502020204030204"/>
            </a:endParaRPr>
          </a:p>
          <a:p>
            <a:pPr marL="514350" indent="-514350">
              <a:buAutoNum type="arabicPeriod"/>
            </a:pPr>
            <a:endParaRPr lang="en-US" dirty="0">
              <a:cs typeface="Calibri" panose="020F0502020204030204"/>
            </a:endParaRPr>
          </a:p>
        </p:txBody>
      </p:sp>
    </p:spTree>
    <p:extLst>
      <p:ext uri="{BB962C8B-B14F-4D97-AF65-F5344CB8AC3E}">
        <p14:creationId xmlns:p14="http://schemas.microsoft.com/office/powerpoint/2010/main" val="177311465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B35DE-826F-4446-8226-67F94662B0B2}"/>
              </a:ext>
            </a:extLst>
          </p:cNvPr>
          <p:cNvSpPr>
            <a:spLocks noGrp="1"/>
          </p:cNvSpPr>
          <p:nvPr>
            <p:ph type="title"/>
          </p:nvPr>
        </p:nvSpPr>
        <p:spPr/>
        <p:txBody>
          <a:bodyPr/>
          <a:lstStyle/>
          <a:p>
            <a:r>
              <a:rPr lang="en-US" dirty="0">
                <a:cs typeface="Calibri Light"/>
              </a:rPr>
              <a:t>Part 3 Chapters 4-6 RQ Key</a:t>
            </a:r>
            <a:endParaRPr lang="en-US" dirty="0"/>
          </a:p>
        </p:txBody>
      </p:sp>
      <p:sp>
        <p:nvSpPr>
          <p:cNvPr id="3" name="Content Placeholder 2">
            <a:extLst>
              <a:ext uri="{FF2B5EF4-FFF2-40B4-BE49-F238E27FC236}">
                <a16:creationId xmlns:a16="http://schemas.microsoft.com/office/drawing/2014/main" id="{94A4341E-599B-4FC5-BFFD-DDA46EB2CCF1}"/>
              </a:ext>
            </a:extLst>
          </p:cNvPr>
          <p:cNvSpPr>
            <a:spLocks noGrp="1"/>
          </p:cNvSpPr>
          <p:nvPr>
            <p:ph idx="1"/>
          </p:nvPr>
        </p:nvSpPr>
        <p:spPr/>
        <p:txBody>
          <a:bodyPr vert="horz" lIns="91440" tIns="45720" rIns="91440" bIns="45720" rtlCol="0" anchor="t">
            <a:normAutofit fontScale="92500" lnSpcReduction="20000"/>
          </a:bodyPr>
          <a:lstStyle/>
          <a:p>
            <a:pPr marL="514350" indent="-514350">
              <a:buAutoNum type="arabicPeriod"/>
            </a:pPr>
            <a:r>
              <a:rPr lang="en-US" dirty="0">
                <a:cs typeface="Calibri" panose="020F0502020204030204"/>
              </a:rPr>
              <a:t>He is gaining weight, exercising, better food, ulcer is healing</a:t>
            </a:r>
          </a:p>
          <a:p>
            <a:pPr marL="514350" indent="-514350">
              <a:buAutoNum type="arabicPeriod"/>
            </a:pPr>
            <a:r>
              <a:rPr lang="en-US" dirty="0">
                <a:cs typeface="Calibri" panose="020F0502020204030204"/>
              </a:rPr>
              <a:t>He knows that he cannot fight against the party</a:t>
            </a:r>
          </a:p>
          <a:p>
            <a:pPr marL="514350" indent="-514350">
              <a:buAutoNum type="arabicPeriod"/>
            </a:pPr>
            <a:r>
              <a:rPr lang="en-US" dirty="0">
                <a:cs typeface="Calibri" panose="020F0502020204030204"/>
              </a:rPr>
              <a:t>101</a:t>
            </a:r>
          </a:p>
          <a:p>
            <a:pPr marL="514350" indent="-514350">
              <a:buAutoNum type="arabicPeriod"/>
            </a:pPr>
            <a:r>
              <a:rPr lang="en-US" dirty="0">
                <a:cs typeface="Calibri" panose="020F0502020204030204"/>
              </a:rPr>
              <a:t>Rats</a:t>
            </a:r>
          </a:p>
          <a:p>
            <a:pPr marL="514350" indent="-514350">
              <a:buAutoNum type="arabicPeriod"/>
            </a:pPr>
            <a:r>
              <a:rPr lang="en-US" dirty="0">
                <a:cs typeface="Calibri" panose="020F0502020204030204"/>
              </a:rPr>
              <a:t>Do it to Julia!!!!</a:t>
            </a:r>
          </a:p>
          <a:p>
            <a:pPr marL="514350" indent="-514350">
              <a:buAutoNum type="arabicPeriod"/>
            </a:pPr>
            <a:r>
              <a:rPr lang="en-US" dirty="0">
                <a:cs typeface="Calibri" panose="020F0502020204030204"/>
              </a:rPr>
              <a:t>Chestnut Tree Café</a:t>
            </a:r>
          </a:p>
          <a:p>
            <a:pPr marL="514350" indent="-514350">
              <a:buAutoNum type="arabicPeriod"/>
            </a:pPr>
            <a:r>
              <a:rPr lang="en-US" dirty="0">
                <a:cs typeface="Calibri" panose="020F0502020204030204"/>
              </a:rPr>
              <a:t>They can get inside of you</a:t>
            </a:r>
          </a:p>
          <a:p>
            <a:pPr marL="514350" indent="-514350">
              <a:buAutoNum type="arabicPeriod"/>
            </a:pPr>
            <a:r>
              <a:rPr lang="en-US" dirty="0">
                <a:cs typeface="Calibri" panose="020F0502020204030204"/>
              </a:rPr>
              <a:t>He has no desires for her, he wants to be away from her, he is not attracted to her any longer</a:t>
            </a:r>
          </a:p>
          <a:p>
            <a:pPr marL="514350" indent="-514350">
              <a:buAutoNum type="arabicPeriod"/>
            </a:pPr>
            <a:r>
              <a:rPr lang="en-US" dirty="0">
                <a:cs typeface="Calibri" panose="020F0502020204030204"/>
              </a:rPr>
              <a:t>He can never have any love other than the love for Big Brother</a:t>
            </a:r>
          </a:p>
          <a:p>
            <a:pPr marL="514350" indent="-514350">
              <a:buAutoNum type="arabicPeriod"/>
            </a:pPr>
            <a:r>
              <a:rPr lang="en-US" dirty="0">
                <a:cs typeface="Calibri" panose="020F0502020204030204"/>
              </a:rPr>
              <a:t>He loves BB</a:t>
            </a:r>
          </a:p>
          <a:p>
            <a:pPr marL="514350" indent="-514350">
              <a:buAutoNum type="arabicPeriod"/>
            </a:pPr>
            <a:endParaRPr lang="en-US" dirty="0">
              <a:cs typeface="Calibri" panose="020F0502020204030204"/>
            </a:endParaRPr>
          </a:p>
          <a:p>
            <a:pPr marL="514350" indent="-514350">
              <a:buAutoNum type="arabicPeriod"/>
            </a:pPr>
            <a:endParaRPr lang="en-US" dirty="0">
              <a:cs typeface="Calibri" panose="020F0502020204030204"/>
            </a:endParaRPr>
          </a:p>
        </p:txBody>
      </p:sp>
    </p:spTree>
    <p:extLst>
      <p:ext uri="{BB962C8B-B14F-4D97-AF65-F5344CB8AC3E}">
        <p14:creationId xmlns:p14="http://schemas.microsoft.com/office/powerpoint/2010/main" val="19529283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AF969-8BDB-4A3E-A0CE-880C3566956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F4FC526-A201-4BFA-81F3-45264DC97076}"/>
              </a:ext>
            </a:extLst>
          </p:cNvPr>
          <p:cNvSpPr>
            <a:spLocks noGrp="1"/>
          </p:cNvSpPr>
          <p:nvPr>
            <p:ph idx="1"/>
          </p:nvPr>
        </p:nvSpPr>
        <p:spPr>
          <a:xfrm>
            <a:off x="392502" y="1825625"/>
            <a:ext cx="11464505" cy="4351338"/>
          </a:xfrm>
        </p:spPr>
        <p:txBody>
          <a:bodyPr vert="horz" lIns="91440" tIns="45720" rIns="91440" bIns="45720" rtlCol="0" anchor="t">
            <a:normAutofit/>
          </a:bodyPr>
          <a:lstStyle/>
          <a:p>
            <a:pPr marL="0" indent="0">
              <a:buNone/>
            </a:pPr>
            <a:r>
              <a:rPr lang="en-US" sz="3200" dirty="0">
                <a:cs typeface="Calibri"/>
              </a:rPr>
              <a:t>Respond to this poem.  How does this connect to Winston?  How does this connect to us?</a:t>
            </a:r>
          </a:p>
          <a:p>
            <a:pPr marL="0" indent="0" algn="ctr">
              <a:buNone/>
            </a:pPr>
            <a:endParaRPr lang="en-US" dirty="0">
              <a:cs typeface="Calibri"/>
            </a:endParaRPr>
          </a:p>
          <a:p>
            <a:pPr marL="0" indent="0" algn="ctr">
              <a:buNone/>
            </a:pPr>
            <a:r>
              <a:rPr lang="en-US" sz="3200" dirty="0">
                <a:cs typeface="Calibri"/>
              </a:rPr>
              <a:t>"God grant us </a:t>
            </a:r>
            <a:r>
              <a:rPr lang="en-US" sz="3200" b="1" dirty="0">
                <a:cs typeface="Calibri"/>
              </a:rPr>
              <a:t>the serenity</a:t>
            </a:r>
            <a:r>
              <a:rPr lang="en-US" sz="3200" dirty="0">
                <a:cs typeface="Calibri"/>
              </a:rPr>
              <a:t> to accept the things we cannot change, </a:t>
            </a:r>
          </a:p>
          <a:p>
            <a:pPr marL="0" indent="0" algn="ctr">
              <a:buNone/>
            </a:pPr>
            <a:r>
              <a:rPr lang="en-US" sz="3200" dirty="0">
                <a:cs typeface="Calibri"/>
              </a:rPr>
              <a:t>the courage to change the things we can, </a:t>
            </a:r>
          </a:p>
          <a:p>
            <a:pPr marL="0" indent="0" algn="ctr">
              <a:buNone/>
            </a:pPr>
            <a:r>
              <a:rPr lang="en-US" sz="3200" dirty="0">
                <a:cs typeface="Calibri"/>
              </a:rPr>
              <a:t>and the wisdom to know the difference."</a:t>
            </a:r>
          </a:p>
        </p:txBody>
      </p:sp>
    </p:spTree>
    <p:extLst>
      <p:ext uri="{BB962C8B-B14F-4D97-AF65-F5344CB8AC3E}">
        <p14:creationId xmlns:p14="http://schemas.microsoft.com/office/powerpoint/2010/main" val="33364978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8896-76B9-43D1-A7DD-002D65969B2A}"/>
              </a:ext>
            </a:extLst>
          </p:cNvPr>
          <p:cNvSpPr>
            <a:spLocks noGrp="1"/>
          </p:cNvSpPr>
          <p:nvPr>
            <p:ph type="title"/>
          </p:nvPr>
        </p:nvSpPr>
        <p:spPr/>
        <p:txBody>
          <a:bodyPr/>
          <a:lstStyle/>
          <a:p>
            <a:r>
              <a:rPr lang="en-US" dirty="0">
                <a:cs typeface="Calibri Light"/>
              </a:rPr>
              <a:t>So Serenity?????  Where does Winston find Peace?   </a:t>
            </a:r>
            <a:endParaRPr lang="en-US" dirty="0"/>
          </a:p>
        </p:txBody>
      </p:sp>
      <p:sp>
        <p:nvSpPr>
          <p:cNvPr id="3" name="Content Placeholder 2">
            <a:extLst>
              <a:ext uri="{FF2B5EF4-FFF2-40B4-BE49-F238E27FC236}">
                <a16:creationId xmlns:a16="http://schemas.microsoft.com/office/drawing/2014/main" id="{039FEF92-D840-49BC-8358-EF86C15CC042}"/>
              </a:ext>
            </a:extLst>
          </p:cNvPr>
          <p:cNvSpPr>
            <a:spLocks noGrp="1"/>
          </p:cNvSpPr>
          <p:nvPr>
            <p:ph idx="1"/>
          </p:nvPr>
        </p:nvSpPr>
        <p:spPr/>
        <p:txBody>
          <a:bodyPr vert="horz" lIns="91440" tIns="45720" rIns="91440" bIns="45720" rtlCol="0" anchor="t">
            <a:normAutofit/>
          </a:bodyPr>
          <a:lstStyle/>
          <a:p>
            <a:pPr marL="0" indent="0" algn="ctr">
              <a:buNone/>
            </a:pPr>
            <a:endParaRPr lang="en-US" sz="3200" dirty="0">
              <a:cs typeface="Calibri" panose="020F0502020204030204"/>
            </a:endParaRPr>
          </a:p>
          <a:p>
            <a:pPr marL="0" indent="0" algn="ctr">
              <a:buNone/>
            </a:pPr>
            <a:endParaRPr lang="en-US" sz="3200" dirty="0">
              <a:cs typeface="Calibri" panose="020F0502020204030204"/>
            </a:endParaRPr>
          </a:p>
          <a:p>
            <a:pPr marL="0" indent="0" algn="ctr">
              <a:buNone/>
            </a:pPr>
            <a:r>
              <a:rPr lang="en-US" sz="3200" dirty="0">
                <a:cs typeface="Calibri" panose="020F0502020204030204"/>
              </a:rPr>
              <a:t>War is Peace</a:t>
            </a:r>
            <a:endParaRPr lang="en-US" dirty="0">
              <a:cs typeface="Calibri"/>
            </a:endParaRPr>
          </a:p>
          <a:p>
            <a:pPr marL="0" indent="0" algn="ctr">
              <a:buNone/>
            </a:pPr>
            <a:r>
              <a:rPr lang="en-US" sz="3200" dirty="0">
                <a:cs typeface="Calibri" panose="020F0502020204030204"/>
              </a:rPr>
              <a:t>Freedom is Slavery</a:t>
            </a:r>
          </a:p>
          <a:p>
            <a:pPr marL="0" indent="0" algn="ctr">
              <a:buNone/>
            </a:pPr>
            <a:r>
              <a:rPr lang="en-US" sz="3200" dirty="0">
                <a:cs typeface="Calibri" panose="020F0502020204030204"/>
              </a:rPr>
              <a:t>Ignorance is Strength</a:t>
            </a:r>
          </a:p>
          <a:p>
            <a:pPr marL="0" indent="0" algn="ctr">
              <a:buNone/>
            </a:pPr>
            <a:endParaRPr lang="en-US" sz="3200" dirty="0">
              <a:cs typeface="Calibri" panose="020F0502020204030204"/>
            </a:endParaRPr>
          </a:p>
          <a:p>
            <a:pPr marL="0" indent="0" algn="ctr">
              <a:buNone/>
            </a:pPr>
            <a:endParaRPr lang="en-US" dirty="0">
              <a:cs typeface="Calibri" panose="020F0502020204030204"/>
            </a:endParaRPr>
          </a:p>
        </p:txBody>
      </p:sp>
    </p:spTree>
    <p:extLst>
      <p:ext uri="{BB962C8B-B14F-4D97-AF65-F5344CB8AC3E}">
        <p14:creationId xmlns:p14="http://schemas.microsoft.com/office/powerpoint/2010/main" val="1809382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AE7DB-5BA0-EB4D-A3E0-7807AF51135F}"/>
              </a:ext>
            </a:extLst>
          </p:cNvPr>
          <p:cNvSpPr>
            <a:spLocks noGrp="1"/>
          </p:cNvSpPr>
          <p:nvPr>
            <p:ph type="title"/>
          </p:nvPr>
        </p:nvSpPr>
        <p:spPr>
          <a:xfrm>
            <a:off x="838200" y="365126"/>
            <a:ext cx="10515600" cy="315912"/>
          </a:xfrm>
        </p:spPr>
        <p:txBody>
          <a:bodyPr>
            <a:normAutofit fontScale="90000"/>
          </a:bodyPr>
          <a:lstStyle/>
          <a:p>
            <a:r>
              <a:rPr lang="en-US" dirty="0"/>
              <a:t>Pt 1 Ch 1-2 RQ Key</a:t>
            </a:r>
          </a:p>
        </p:txBody>
      </p:sp>
      <p:sp>
        <p:nvSpPr>
          <p:cNvPr id="3" name="Content Placeholder 2">
            <a:extLst>
              <a:ext uri="{FF2B5EF4-FFF2-40B4-BE49-F238E27FC236}">
                <a16:creationId xmlns:a16="http://schemas.microsoft.com/office/drawing/2014/main" id="{E1BC5865-919C-5045-AF21-6DA776F068C9}"/>
              </a:ext>
            </a:extLst>
          </p:cNvPr>
          <p:cNvSpPr>
            <a:spLocks noGrp="1"/>
          </p:cNvSpPr>
          <p:nvPr>
            <p:ph idx="1"/>
          </p:nvPr>
        </p:nvSpPr>
        <p:spPr>
          <a:xfrm>
            <a:off x="838200" y="914400"/>
            <a:ext cx="10515600" cy="5262563"/>
          </a:xfrm>
        </p:spPr>
        <p:txBody>
          <a:bodyPr>
            <a:normAutofit fontScale="92500"/>
          </a:bodyPr>
          <a:lstStyle/>
          <a:p>
            <a:pPr marL="514350" indent="-514350">
              <a:buFont typeface="+mj-lt"/>
              <a:buAutoNum type="arabicPeriod"/>
            </a:pPr>
            <a:r>
              <a:rPr lang="en-US" dirty="0"/>
              <a:t>Thought police</a:t>
            </a:r>
          </a:p>
          <a:p>
            <a:pPr marL="514350" indent="-514350">
              <a:buFont typeface="+mj-lt"/>
              <a:buAutoNum type="arabicPeriod"/>
            </a:pPr>
            <a:r>
              <a:rPr lang="en-US" dirty="0"/>
              <a:t>Nothing is victorious/everything is falling apart/everything is in a various state of decay</a:t>
            </a:r>
          </a:p>
          <a:p>
            <a:pPr marL="514350" indent="-514350">
              <a:buFont typeface="+mj-lt"/>
              <a:buAutoNum type="arabicPeriod"/>
            </a:pPr>
            <a:r>
              <a:rPr lang="en-US" dirty="0"/>
              <a:t>He hates her/he wants to rape and murder her</a:t>
            </a:r>
          </a:p>
          <a:p>
            <a:pPr marL="514350" indent="-514350">
              <a:buFont typeface="+mj-lt"/>
              <a:buAutoNum type="arabicPeriod"/>
            </a:pPr>
            <a:r>
              <a:rPr lang="en-US" dirty="0"/>
              <a:t>O’Brien</a:t>
            </a:r>
          </a:p>
          <a:p>
            <a:pPr marL="514350" indent="-514350">
              <a:buFont typeface="+mj-lt"/>
              <a:buAutoNum type="arabicPeriod"/>
            </a:pPr>
            <a:r>
              <a:rPr lang="en-US" dirty="0"/>
              <a:t>The became angry/hated Goldstein/threw shoes at the screen/loved BB</a:t>
            </a:r>
          </a:p>
          <a:p>
            <a:pPr marL="514350" indent="-514350">
              <a:buFont typeface="+mj-lt"/>
              <a:buAutoNum type="arabicPeriod"/>
            </a:pPr>
            <a:r>
              <a:rPr lang="en-US" dirty="0"/>
              <a:t>Party slogans</a:t>
            </a:r>
          </a:p>
          <a:p>
            <a:pPr marL="514350" indent="-514350">
              <a:buFont typeface="+mj-lt"/>
              <a:buAutoNum type="arabicPeriod"/>
            </a:pPr>
            <a:r>
              <a:rPr lang="en-US" dirty="0"/>
              <a:t>Down with Big Brother</a:t>
            </a:r>
          </a:p>
          <a:p>
            <a:pPr marL="514350" indent="-514350">
              <a:buFont typeface="+mj-lt"/>
              <a:buAutoNum type="arabicPeriod"/>
            </a:pPr>
            <a:r>
              <a:rPr lang="en-US" dirty="0"/>
              <a:t>Mrs. Parsons</a:t>
            </a:r>
          </a:p>
          <a:p>
            <a:pPr marL="514350" indent="-514350">
              <a:buFont typeface="+mj-lt"/>
              <a:buAutoNum type="arabicPeriod"/>
            </a:pPr>
            <a:r>
              <a:rPr lang="en-US" dirty="0"/>
              <a:t>She is afraid of them</a:t>
            </a:r>
          </a:p>
          <a:p>
            <a:pPr marL="514350" indent="-514350">
              <a:buFont typeface="+mj-lt"/>
              <a:buAutoNum type="arabicPeriod"/>
            </a:pPr>
            <a:r>
              <a:rPr lang="en-US" dirty="0"/>
              <a:t>Death</a:t>
            </a:r>
          </a:p>
        </p:txBody>
      </p:sp>
    </p:spTree>
    <p:extLst>
      <p:ext uri="{BB962C8B-B14F-4D97-AF65-F5344CB8AC3E}">
        <p14:creationId xmlns:p14="http://schemas.microsoft.com/office/powerpoint/2010/main" val="253461744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538C1-1B3C-4183-8B52-62365B801AC3}"/>
              </a:ext>
            </a:extLst>
          </p:cNvPr>
          <p:cNvSpPr>
            <a:spLocks noGrp="1"/>
          </p:cNvSpPr>
          <p:nvPr>
            <p:ph type="title"/>
          </p:nvPr>
        </p:nvSpPr>
        <p:spPr/>
        <p:txBody>
          <a:bodyPr/>
          <a:lstStyle/>
          <a:p>
            <a:r>
              <a:rPr lang="en-US" dirty="0">
                <a:cs typeface="Calibri Light"/>
              </a:rPr>
              <a:t>Foreshadowing:  Haven't we always known???</a:t>
            </a:r>
            <a:endParaRPr lang="en-US" dirty="0"/>
          </a:p>
        </p:txBody>
      </p:sp>
      <p:sp>
        <p:nvSpPr>
          <p:cNvPr id="3" name="Content Placeholder 2">
            <a:extLst>
              <a:ext uri="{FF2B5EF4-FFF2-40B4-BE49-F238E27FC236}">
                <a16:creationId xmlns:a16="http://schemas.microsoft.com/office/drawing/2014/main" id="{E5B40253-54B9-47E9-B391-AE0FA7EC35E1}"/>
              </a:ext>
            </a:extLst>
          </p:cNvPr>
          <p:cNvSpPr>
            <a:spLocks noGrp="1"/>
          </p:cNvSpPr>
          <p:nvPr>
            <p:ph idx="1"/>
          </p:nvPr>
        </p:nvSpPr>
        <p:spPr/>
        <p:txBody>
          <a:bodyPr vert="horz" lIns="91440" tIns="45720" rIns="91440" bIns="45720" rtlCol="0" anchor="t">
            <a:normAutofit/>
          </a:bodyPr>
          <a:lstStyle/>
          <a:p>
            <a:r>
              <a:rPr lang="en-US" dirty="0" err="1">
                <a:cs typeface="Calibri"/>
              </a:rPr>
              <a:t>Pg</a:t>
            </a:r>
            <a:r>
              <a:rPr lang="en-US" dirty="0">
                <a:cs typeface="Calibri"/>
              </a:rPr>
              <a:t> 287</a:t>
            </a:r>
          </a:p>
          <a:p>
            <a:pPr lvl="1"/>
            <a:r>
              <a:rPr lang="en-US" sz="2800" dirty="0">
                <a:cs typeface="Calibri"/>
              </a:rPr>
              <a:t>Go back to 55, 77, etc...</a:t>
            </a:r>
          </a:p>
          <a:p>
            <a:pPr lvl="1"/>
            <a:endParaRPr lang="en-US" dirty="0">
              <a:cs typeface="Calibri"/>
            </a:endParaRPr>
          </a:p>
          <a:p>
            <a:r>
              <a:rPr lang="en-US" dirty="0">
                <a:cs typeface="Calibri"/>
              </a:rPr>
              <a:t>If Winston has always known, then why does he fight?  Why doesn't he want to be part of society?  Is Winston the enemy or is a hero?  How do we know who is on our side, or which side we should be on?  Why do we have more questions about the philosophy of life than we did at the beginning?  Why does Mrs. Novotny's head hurt???  </a:t>
            </a:r>
          </a:p>
        </p:txBody>
      </p:sp>
    </p:spTree>
    <p:extLst>
      <p:ext uri="{BB962C8B-B14F-4D97-AF65-F5344CB8AC3E}">
        <p14:creationId xmlns:p14="http://schemas.microsoft.com/office/powerpoint/2010/main" val="399741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F47D1-6115-B244-9DE4-1A3635DBB45A}"/>
              </a:ext>
            </a:extLst>
          </p:cNvPr>
          <p:cNvSpPr>
            <a:spLocks noGrp="1"/>
          </p:cNvSpPr>
          <p:nvPr>
            <p:ph type="title"/>
          </p:nvPr>
        </p:nvSpPr>
        <p:spPr/>
        <p:txBody>
          <a:bodyPr/>
          <a:lstStyle/>
          <a:p>
            <a:r>
              <a:rPr lang="en-US" dirty="0"/>
              <a:t>Journal #1</a:t>
            </a:r>
          </a:p>
        </p:txBody>
      </p:sp>
      <p:sp>
        <p:nvSpPr>
          <p:cNvPr id="3" name="Content Placeholder 2">
            <a:extLst>
              <a:ext uri="{FF2B5EF4-FFF2-40B4-BE49-F238E27FC236}">
                <a16:creationId xmlns:a16="http://schemas.microsoft.com/office/drawing/2014/main" id="{A21CE55C-02F7-B349-936A-1A0FEA280D54}"/>
              </a:ext>
            </a:extLst>
          </p:cNvPr>
          <p:cNvSpPr>
            <a:spLocks noGrp="1"/>
          </p:cNvSpPr>
          <p:nvPr>
            <p:ph idx="1"/>
          </p:nvPr>
        </p:nvSpPr>
        <p:spPr>
          <a:xfrm>
            <a:off x="170121" y="1360967"/>
            <a:ext cx="11823405" cy="5295014"/>
          </a:xfrm>
        </p:spPr>
        <p:txBody>
          <a:bodyPr>
            <a:normAutofit/>
          </a:bodyPr>
          <a:lstStyle/>
          <a:p>
            <a:r>
              <a:rPr lang="en-US" dirty="0"/>
              <a:t>On page 7, Winston struggles with the significance of the ability to write.  He reflects, “for the first time the magnitude of what he had undertaken came home to him.  How could you communicate with the future?  It was of its nature impossible.”  </a:t>
            </a:r>
          </a:p>
          <a:p>
            <a:endParaRPr lang="en-US" dirty="0"/>
          </a:p>
          <a:p>
            <a:r>
              <a:rPr lang="en-US" dirty="0"/>
              <a:t>What do you do to communicate with the future?  In the age of digital media, few memories are printed on paper (photos/letters/etc.). Long gone are family albums where photos were dated and sealed in plastic sheets.  Love letters have been replaced with facetime and texts.  How do we preserve our reality for future generations? Do you think that in some ways we too believe our lives are victorious, but in fact they are anything but?</a:t>
            </a:r>
          </a:p>
        </p:txBody>
      </p:sp>
    </p:spTree>
    <p:extLst>
      <p:ext uri="{BB962C8B-B14F-4D97-AF65-F5344CB8AC3E}">
        <p14:creationId xmlns:p14="http://schemas.microsoft.com/office/powerpoint/2010/main" val="875987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26100</TotalTime>
  <Words>3672</Words>
  <Application>Microsoft Macintosh PowerPoint</Application>
  <PresentationFormat>Widescreen</PresentationFormat>
  <Paragraphs>651</Paragraphs>
  <Slides>80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80</vt:i4>
      </vt:variant>
    </vt:vector>
  </HeadingPairs>
  <TitlesOfParts>
    <vt:vector size="84" baseType="lpstr">
      <vt:lpstr>Arial</vt:lpstr>
      <vt:lpstr>Calibri</vt:lpstr>
      <vt:lpstr>Calibri Light</vt:lpstr>
      <vt:lpstr>Office Theme</vt:lpstr>
      <vt:lpstr>1984</vt:lpstr>
      <vt:lpstr>Day 1:  Sit in your Color Groups</vt:lpstr>
      <vt:lpstr>Day 2:  Sit in your Number Groups</vt:lpstr>
      <vt:lpstr>1984 Vocab</vt:lpstr>
      <vt:lpstr>Things to look for in Pt 1 (the first 8 chapters)</vt:lpstr>
      <vt:lpstr>Day 3:  Sit in your Sticker Groups</vt:lpstr>
      <vt:lpstr>Pt 1 Ch 1-2 RQ</vt:lpstr>
      <vt:lpstr>Pt 1 Ch 1-2 RQ Key</vt:lpstr>
      <vt:lpstr>Journal #1</vt:lpstr>
      <vt:lpstr>Discussion Ch 1-2</vt:lpstr>
      <vt:lpstr>Day 4:  Sit in your Color Groups</vt:lpstr>
      <vt:lpstr>Pt 1 Ch 3-4 RQ</vt:lpstr>
      <vt:lpstr>Pt 1 Ch 3-4 RQ Key</vt:lpstr>
      <vt:lpstr>Journal #2</vt:lpstr>
      <vt:lpstr>Discussion</vt:lpstr>
      <vt:lpstr>Day 5:  Sit with your Number Groups</vt:lpstr>
      <vt:lpstr>Pt 1 Ch 5 RQ</vt:lpstr>
      <vt:lpstr>Ch 5 RQ Key</vt:lpstr>
      <vt:lpstr>Journal #3</vt:lpstr>
      <vt:lpstr>Winston’s Reactions to the Girl in the Fiction Department</vt:lpstr>
      <vt:lpstr>Day 6:  Sit in your Sticker</vt:lpstr>
      <vt:lpstr>Pt 1 Chapter 6-7 RQ</vt:lpstr>
      <vt:lpstr>Pt 1 Ch 6-7 RQ</vt:lpstr>
      <vt:lpstr>Journal #4</vt:lpstr>
      <vt:lpstr>Chapter 6-7 Discussion.  With your table group discuss the following diary entries.  What is the real desire that Winston has for each of these events?  Why write about them?  Why does he need proof?</vt:lpstr>
      <vt:lpstr>Day 7:  Sit with your Color Groups</vt:lpstr>
      <vt:lpstr>Pt 1 Chapter 8 RQ</vt:lpstr>
      <vt:lpstr>Pt 1 ch 8 RQ Key</vt:lpstr>
      <vt:lpstr>Part II Notes Topics</vt:lpstr>
      <vt:lpstr>Journal #5</vt:lpstr>
      <vt:lpstr>Pt 1 Chapter 8 discussion</vt:lpstr>
      <vt:lpstr>Day 8:  Sit with your Number Groups</vt:lpstr>
      <vt:lpstr>Pt 2 Chapter 1-2 RQ</vt:lpstr>
      <vt:lpstr>Pt 2 Chapter 1-2 RQ Key</vt:lpstr>
      <vt:lpstr>Journal</vt:lpstr>
      <vt:lpstr>Pt 2 Chapter 2-3 Discussion</vt:lpstr>
      <vt:lpstr>Day 9:  Sit with your Sticker Groups</vt:lpstr>
      <vt:lpstr>Pt 2 Chapter 3-4 RQ</vt:lpstr>
      <vt:lpstr>Pt 2 Ch 3-4 RQ Key </vt:lpstr>
      <vt:lpstr>Journal #7</vt:lpstr>
      <vt:lpstr>Pt 2 Ch 3-4 Discussion</vt:lpstr>
      <vt:lpstr>Day 10:  Sit in your Number Groups</vt:lpstr>
      <vt:lpstr>Pt 2 Ch 5-6 RQ</vt:lpstr>
      <vt:lpstr>Pt 2 Ch 5-6 RQ Key</vt:lpstr>
      <vt:lpstr>Journal #8</vt:lpstr>
      <vt:lpstr>Pt 2 Ch 5-6 Discussion</vt:lpstr>
      <vt:lpstr>Day 11:  Sit in your Number Groups</vt:lpstr>
      <vt:lpstr>Pt 2 Ch 7-8 RQ</vt:lpstr>
      <vt:lpstr>Pt 2 Ch 7-8 RQ Key</vt:lpstr>
      <vt:lpstr>Journal #9</vt:lpstr>
      <vt:lpstr>Pt 2 Ch 4-8</vt:lpstr>
      <vt:lpstr>Day 12:  Sit in your Sticker Groups</vt:lpstr>
      <vt:lpstr>Day 13:  Sit in your Number Groups</vt:lpstr>
      <vt:lpstr>Notes Topics Part 3</vt:lpstr>
      <vt:lpstr>Pt 2 Chapter 9-10 Reading Quiz</vt:lpstr>
      <vt:lpstr>Chapter 9-10 RQ Key</vt:lpstr>
      <vt:lpstr>Journal #10</vt:lpstr>
      <vt:lpstr>Ah-ha's about "the book"???</vt:lpstr>
      <vt:lpstr>The future for Winston and Julia???</vt:lpstr>
      <vt:lpstr>Day 14:  Sit in your Sticker Groups</vt:lpstr>
      <vt:lpstr>Pt 3 Chapter 1 RQ</vt:lpstr>
      <vt:lpstr>Pt 3 Chapter 1 RQ Key</vt:lpstr>
      <vt:lpstr>Journal #11</vt:lpstr>
      <vt:lpstr>Discussion Pt 3 Chapter 1 </vt:lpstr>
      <vt:lpstr>Day 15:  Sit in your Number Groups</vt:lpstr>
      <vt:lpstr>Pt 3 Chapter 2 RQ</vt:lpstr>
      <vt:lpstr>Part 3 Chapter 2 RQ Key</vt:lpstr>
      <vt:lpstr>Journal #12</vt:lpstr>
      <vt:lpstr>O'Brien</vt:lpstr>
      <vt:lpstr>Day 16: Sit in your Sticker Groups</vt:lpstr>
      <vt:lpstr>Part 3 Chapter 3 RQ</vt:lpstr>
      <vt:lpstr>Part 3 Chapter 3 RQ Key</vt:lpstr>
      <vt:lpstr>Journal #13</vt:lpstr>
      <vt:lpstr>Discussion</vt:lpstr>
      <vt:lpstr>Day 17:  Sit in your Number Groups</vt:lpstr>
      <vt:lpstr>Part 3 Ch 4-6 RQ</vt:lpstr>
      <vt:lpstr>Part 3 Chapters 4-6 RQ Key</vt:lpstr>
      <vt:lpstr>PowerPoint Presentation</vt:lpstr>
      <vt:lpstr>So Serenity?????  Where does Winston find Peace?   </vt:lpstr>
      <vt:lpstr>Foreshadowing:  Haven't we always known???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1984</dc:title>
  <dc:creator>Baumeister, Christina</dc:creator>
  <cp:lastModifiedBy>Baumeister, Christina</cp:lastModifiedBy>
  <cp:revision>954</cp:revision>
  <dcterms:created xsi:type="dcterms:W3CDTF">2019-03-25T16:26:21Z</dcterms:created>
  <dcterms:modified xsi:type="dcterms:W3CDTF">2019-05-20T17:24:48Z</dcterms:modified>
</cp:coreProperties>
</file>