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76" r:id="rId8"/>
    <p:sldId id="27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7" r:id="rId23"/>
    <p:sldId id="274" r:id="rId24"/>
    <p:sldId id="27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7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167-37A7-4398-801C-185D586914E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1A1A-A007-40E4-AE36-5130F7849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8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167-37A7-4398-801C-185D586914E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1A1A-A007-40E4-AE36-5130F7849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5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167-37A7-4398-801C-185D586914E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1A1A-A007-40E4-AE36-5130F7849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5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167-37A7-4398-801C-185D586914E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1A1A-A007-40E4-AE36-5130F7849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8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167-37A7-4398-801C-185D586914E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1A1A-A007-40E4-AE36-5130F7849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5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167-37A7-4398-801C-185D586914E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1A1A-A007-40E4-AE36-5130F7849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167-37A7-4398-801C-185D586914E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1A1A-A007-40E4-AE36-5130F7849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2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167-37A7-4398-801C-185D586914E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1A1A-A007-40E4-AE36-5130F7849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9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167-37A7-4398-801C-185D586914E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1A1A-A007-40E4-AE36-5130F7849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4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167-37A7-4398-801C-185D586914E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1A1A-A007-40E4-AE36-5130F7849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167-37A7-4398-801C-185D586914E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1A1A-A007-40E4-AE36-5130F7849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8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F8167-37A7-4398-801C-185D586914E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21A1A-A007-40E4-AE36-5130F7849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5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Othello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Luehrs</a:t>
            </a:r>
          </a:p>
          <a:p>
            <a:r>
              <a:rPr lang="en-US" dirty="0" smtClean="0"/>
              <a:t>HWL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 Scene 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84503"/>
              </p:ext>
            </p:extLst>
          </p:nvPr>
        </p:nvGraphicFramePr>
        <p:xfrm>
          <a:off x="838200" y="1825625"/>
          <a:ext cx="10515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Melanie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Jake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Cassio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Christian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Brabantio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Shelby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3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 scene iii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481703"/>
              </p:ext>
            </p:extLst>
          </p:nvPr>
        </p:nvGraphicFramePr>
        <p:xfrm>
          <a:off x="838200" y="1310470"/>
          <a:ext cx="10515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Duke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Abby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 Senator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Christian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Secon</a:t>
                      </a:r>
                      <a:r>
                        <a:rPr lang="en-US" sz="2400" baseline="0" dirty="0" smtClean="0"/>
                        <a:t>d Senator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Sailor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Officer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Messenger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Alejandra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Othello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Jake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Brabantio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Shelby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Desdemona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Savannah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Roderigo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Aleksis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Melanie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 scene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426332"/>
              </p:ext>
            </p:extLst>
          </p:nvPr>
        </p:nvGraphicFramePr>
        <p:xfrm>
          <a:off x="838200" y="1297591"/>
          <a:ext cx="10515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Montano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Abby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 Gentleman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Second Gentleman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Third Gentleman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Cassio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Christian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Messenger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Desdemona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Savannah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Melanie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Emilia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Shelby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Othello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Jake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Roderigo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Aleksis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0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 Scene ii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529675"/>
              </p:ext>
            </p:extLst>
          </p:nvPr>
        </p:nvGraphicFramePr>
        <p:xfrm>
          <a:off x="722290" y="1409923"/>
          <a:ext cx="105156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Herald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Christian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3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2 Scene iii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153471"/>
              </p:ext>
            </p:extLst>
          </p:nvPr>
        </p:nvGraphicFramePr>
        <p:xfrm>
          <a:off x="838200" y="1825625"/>
          <a:ext cx="105156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Othello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Jake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Cassio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Christian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Melanie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Montano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Abby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Desdemona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Savannah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Roderigo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Aleksis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Gentleman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Shelby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2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3 Scene </a:t>
            </a:r>
            <a:r>
              <a:rPr lang="en-US" dirty="0" err="1" smtClean="0"/>
              <a:t>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962963"/>
              </p:ext>
            </p:extLst>
          </p:nvPr>
        </p:nvGraphicFramePr>
        <p:xfrm>
          <a:off x="722290" y="1496284"/>
          <a:ext cx="105156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Cassio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Clown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Musician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Emilia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70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3 scene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850308"/>
              </p:ext>
            </p:extLst>
          </p:nvPr>
        </p:nvGraphicFramePr>
        <p:xfrm>
          <a:off x="838200" y="1825625"/>
          <a:ext cx="10515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Othello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Gentlemen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1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3 scene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079910"/>
              </p:ext>
            </p:extLst>
          </p:nvPr>
        </p:nvGraphicFramePr>
        <p:xfrm>
          <a:off x="838200" y="1825625"/>
          <a:ext cx="105156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Desdemona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Emilia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Cassio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Othello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4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3 scene 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905959"/>
              </p:ext>
            </p:extLst>
          </p:nvPr>
        </p:nvGraphicFramePr>
        <p:xfrm>
          <a:off x="838200" y="1825625"/>
          <a:ext cx="105156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Desdemona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Clown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Emilia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Othello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Bianca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6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4 Scene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739976"/>
              </p:ext>
            </p:extLst>
          </p:nvPr>
        </p:nvGraphicFramePr>
        <p:xfrm>
          <a:off x="838200" y="1825625"/>
          <a:ext cx="105156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Othello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Cassio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Bianca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Desdemona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Lodovico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0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SWBAT:  Choose a book for their independent reading assignment.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Review list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Check out book</a:t>
            </a:r>
          </a:p>
          <a:p>
            <a:pPr lvl="1"/>
            <a:r>
              <a:rPr lang="en-US" dirty="0" smtClean="0"/>
              <a:t>Othello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4 Scene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620852"/>
              </p:ext>
            </p:extLst>
          </p:nvPr>
        </p:nvGraphicFramePr>
        <p:xfrm>
          <a:off x="838200" y="1825625"/>
          <a:ext cx="105156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Othello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Emilia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Desdemona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Roderigo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4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4 Scene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186672"/>
              </p:ext>
            </p:extLst>
          </p:nvPr>
        </p:nvGraphicFramePr>
        <p:xfrm>
          <a:off x="838200" y="1825625"/>
          <a:ext cx="10515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Lodovico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Othello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Desdemona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Emilia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26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981200" y="223838"/>
            <a:ext cx="3600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defRPr/>
            </a:pPr>
            <a:r>
              <a:rPr lang="en-US" sz="3000" b="1">
                <a:latin typeface="+mj-lt"/>
                <a:ea typeface="ＭＳ Ｐゴシック" charset="-128"/>
                <a:cs typeface="ＭＳ Ｐゴシック" charset="-128"/>
              </a:rPr>
              <a:t>Story Impressions</a:t>
            </a:r>
          </a:p>
        </p:txBody>
      </p:sp>
      <p:sp>
        <p:nvSpPr>
          <p:cNvPr id="2051" name="Content Placeholder 2"/>
          <p:cNvSpPr txBox="1">
            <a:spLocks/>
          </p:cNvSpPr>
          <p:nvPr/>
        </p:nvSpPr>
        <p:spPr bwMode="auto">
          <a:xfrm>
            <a:off x="5581650" y="273051"/>
            <a:ext cx="4629150" cy="608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Roderigo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Rapier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Cassio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Screams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Iago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Corpse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Othello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Kiss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Desdemona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Handkerchief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Confession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Emilia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Realization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Remorse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sz="2600">
                <a:latin typeface="Calibri" panose="020F0502020204030204" pitchFamily="34" charset="0"/>
              </a:rPr>
              <a:t>Dagger</a:t>
            </a:r>
          </a:p>
          <a:p>
            <a:pPr lvl="3">
              <a:buFont typeface="Arial" panose="020B0604020202020204" pitchFamily="34" charset="0"/>
              <a:buChar char="–"/>
            </a:pPr>
            <a:endParaRPr lang="en-US" altLang="en-US" sz="260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600">
              <a:latin typeface="Calibri" panose="020F0502020204030204" pitchFamily="34" charset="0"/>
            </a:endParaRPr>
          </a:p>
        </p:txBody>
      </p:sp>
      <p:sp>
        <p:nvSpPr>
          <p:cNvPr id="2052" name="Text Placeholder 3"/>
          <p:cNvSpPr txBox="1">
            <a:spLocks/>
          </p:cNvSpPr>
          <p:nvPr/>
        </p:nvSpPr>
        <p:spPr bwMode="auto">
          <a:xfrm>
            <a:off x="1981200" y="882651"/>
            <a:ext cx="3600450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858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–"/>
            </a:pPr>
            <a:r>
              <a:rPr lang="en-US" altLang="en-US" sz="2000">
                <a:latin typeface="Calibri" panose="020F0502020204030204" pitchFamily="34" charset="0"/>
              </a:rPr>
              <a:t>Using the following 15 words, make a story guess at what will happen in the final Act of </a:t>
            </a:r>
            <a:r>
              <a:rPr lang="en-US" altLang="en-US" sz="2000" i="1">
                <a:latin typeface="Calibri" panose="020F0502020204030204" pitchFamily="34" charset="0"/>
              </a:rPr>
              <a:t>Othello</a:t>
            </a:r>
            <a:r>
              <a:rPr lang="en-US" altLang="en-US" sz="2000">
                <a:latin typeface="Calibri" panose="020F0502020204030204" pitchFamily="34" charset="0"/>
              </a:rPr>
              <a:t>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</a:rPr>
              <a:t>Your story guess needs to be minimum 1.5 pages.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</a:rPr>
              <a:t>Spelling and grammar matter.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</a:rPr>
              <a:t>Turned in at the end of the period for points.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–"/>
            </a:pPr>
            <a:r>
              <a:rPr lang="en-US" altLang="en-US" sz="2000">
                <a:latin typeface="Calibri" panose="020F0502020204030204" pitchFamily="34" charset="0"/>
              </a:rPr>
              <a:t>These exact words must appear within your story and in the order they appear on the screen.  </a:t>
            </a:r>
            <a:r>
              <a:rPr lang="en-US" altLang="en-US" sz="2000" b="1">
                <a:latin typeface="Calibri" panose="020F0502020204030204" pitchFamily="34" charset="0"/>
              </a:rPr>
              <a:t>CIRCLE THEM!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00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–"/>
            </a:pPr>
            <a:r>
              <a:rPr lang="en-US" altLang="en-US" sz="2000">
                <a:latin typeface="Calibri" panose="020F0502020204030204" pitchFamily="34" charset="0"/>
              </a:rPr>
              <a:t>If you have finished </a:t>
            </a:r>
            <a:r>
              <a:rPr lang="en-US" altLang="en-US" sz="2000" i="1">
                <a:latin typeface="Calibri" panose="020F0502020204030204" pitchFamily="34" charset="0"/>
              </a:rPr>
              <a:t>Othello</a:t>
            </a:r>
            <a:r>
              <a:rPr lang="en-US" altLang="en-US" sz="2000">
                <a:latin typeface="Calibri" panose="020F0502020204030204" pitchFamily="34" charset="0"/>
              </a:rPr>
              <a:t>– have fun with this (make something up).</a:t>
            </a:r>
          </a:p>
          <a:p>
            <a:pPr>
              <a:buFont typeface="Arial" panose="020B0604020202020204" pitchFamily="34" charset="0"/>
              <a:buChar char="–"/>
            </a:pPr>
            <a:endParaRPr lang="en-US" altLang="en-US" sz="200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–"/>
            </a:pPr>
            <a:endParaRPr lang="en-US" altLang="en-US" sz="2000">
              <a:latin typeface="Calibri" panose="020F0502020204030204" pitchFamily="34" charset="0"/>
            </a:endParaRPr>
          </a:p>
        </p:txBody>
      </p:sp>
      <p:sp>
        <p:nvSpPr>
          <p:cNvPr id="7" name="Striped Right Arrow 6"/>
          <p:cNvSpPr/>
          <p:nvPr/>
        </p:nvSpPr>
        <p:spPr>
          <a:xfrm rot="5400000">
            <a:off x="6539707" y="3150395"/>
            <a:ext cx="5794375" cy="366712"/>
          </a:xfrm>
          <a:prstGeom prst="striped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8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5 Scene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92351"/>
              </p:ext>
            </p:extLst>
          </p:nvPr>
        </p:nvGraphicFramePr>
        <p:xfrm>
          <a:off x="838200" y="1825625"/>
          <a:ext cx="105156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Roderigo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Cassio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Othello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Gratiano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Lodovico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Bianca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Emilia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1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5 Scene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229841"/>
              </p:ext>
            </p:extLst>
          </p:nvPr>
        </p:nvGraphicFramePr>
        <p:xfrm>
          <a:off x="838200" y="1485265"/>
          <a:ext cx="105156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Othello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Desdemona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Emilia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Montano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Gratiano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Lodovico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Cassio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84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Othello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SWBAT: understand the ideas of rumors and their destructive powers.</a:t>
            </a:r>
          </a:p>
          <a:p>
            <a:endParaRPr lang="en-US" dirty="0"/>
          </a:p>
          <a:p>
            <a:pPr lvl="1"/>
            <a:r>
              <a:rPr lang="en-US" dirty="0" smtClean="0"/>
              <a:t>Vocab lists 1-3</a:t>
            </a:r>
          </a:p>
          <a:p>
            <a:pPr lvl="1"/>
            <a:r>
              <a:rPr lang="en-US" dirty="0" smtClean="0"/>
              <a:t>Character connection chart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AoW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7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Othello Vocab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91" y="1146219"/>
            <a:ext cx="10515600" cy="557655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abhor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bombast</a:t>
            </a: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timorous</a:t>
            </a: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lascivious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promulgate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mountebank</a:t>
            </a:r>
            <a:r>
              <a:rPr lang="en-US" dirty="0"/>
              <a:t>	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satiety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voluble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lechery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egregious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alacrity,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defunct,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taint,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scion,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usurp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94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Othello Vocab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55314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Censure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Dilatory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Penitent</a:t>
            </a:r>
          </a:p>
          <a:p>
            <a:pPr marL="514350" indent="-514350">
              <a:buAutoNum type="arabicPeriod"/>
            </a:pPr>
            <a:r>
              <a:rPr lang="en-US" dirty="0" smtClean="0"/>
              <a:t>Ruminate</a:t>
            </a:r>
          </a:p>
          <a:p>
            <a:pPr marL="514350" indent="-514350">
              <a:buAutoNum type="arabicPeriod"/>
            </a:pPr>
            <a:r>
              <a:rPr lang="en-US" dirty="0" smtClean="0"/>
              <a:t>Vehement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Edify</a:t>
            </a:r>
          </a:p>
          <a:p>
            <a:pPr marL="514350" indent="-514350">
              <a:buAutoNum type="arabicPeriod"/>
            </a:pPr>
            <a:r>
              <a:rPr lang="en-US" dirty="0" smtClean="0"/>
              <a:t>Castigation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Venial</a:t>
            </a:r>
          </a:p>
          <a:p>
            <a:pPr marL="514350" indent="-514350">
              <a:buAutoNum type="arabicPeriod"/>
            </a:pPr>
            <a:r>
              <a:rPr lang="en-US" dirty="0" smtClean="0"/>
              <a:t>Dotage</a:t>
            </a:r>
          </a:p>
          <a:p>
            <a:pPr marL="514350" indent="-514350">
              <a:buAutoNum type="arabicPeriod"/>
            </a:pPr>
            <a:r>
              <a:rPr lang="en-US" dirty="0" smtClean="0"/>
              <a:t>Fulsome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Othello Vocab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4440"/>
            <a:ext cx="10515600" cy="52120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Bawdy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Peevish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Expostulate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Troth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Rapier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Odious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Smite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Reprobation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7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chart within your notes linking each of the main characters.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2133600"/>
            <a:ext cx="1219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Iago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7400" y="3758729"/>
            <a:ext cx="1219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Cassio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4300210"/>
            <a:ext cx="1828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Brabantio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564469"/>
            <a:ext cx="2057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Desdemona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4963180"/>
            <a:ext cx="2438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Roderigo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67600" y="2547610"/>
            <a:ext cx="1981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Othello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58200" y="3429000"/>
            <a:ext cx="1219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Emilia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89722" y="4495801"/>
            <a:ext cx="264487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Bianca </a:t>
            </a:r>
          </a:p>
          <a:p>
            <a:pPr algn="ctr"/>
            <a:r>
              <a:rPr lang="en-US" sz="2000" dirty="0"/>
              <a:t>(she will show up later)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62738" y="5950804"/>
            <a:ext cx="6362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Leave room to add to the character descriptions </a:t>
            </a:r>
          </a:p>
          <a:p>
            <a:r>
              <a:rPr lang="en-US" sz="2400" dirty="0"/>
              <a:t>and to add more arrow connections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27279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Othello Day 3-10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SWBAT:  Read and comprehend Othello.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8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/>
          <a:lstStyle/>
          <a:p>
            <a:r>
              <a:rPr lang="en-US" dirty="0" smtClean="0"/>
              <a:t>Act I Scene </a:t>
            </a:r>
            <a:r>
              <a:rPr lang="en-US" dirty="0" err="1" smtClean="0"/>
              <a:t>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267"/>
              </p:ext>
            </p:extLst>
          </p:nvPr>
        </p:nvGraphicFramePr>
        <p:xfrm>
          <a:off x="735169" y="1040014"/>
          <a:ext cx="10515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Character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Student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Roderigo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Aleksis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Melanie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Brabantio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Shelby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3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37533</TotalTime>
  <Words>410</Words>
  <Application>Microsoft Office PowerPoint</Application>
  <PresentationFormat>Widescreen</PresentationFormat>
  <Paragraphs>273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ＭＳ Ｐゴシック</vt:lpstr>
      <vt:lpstr>Arial</vt:lpstr>
      <vt:lpstr>Calibri</vt:lpstr>
      <vt:lpstr>Calibri Light</vt:lpstr>
      <vt:lpstr>Office Theme</vt:lpstr>
      <vt:lpstr>Othello</vt:lpstr>
      <vt:lpstr>Independent Reading</vt:lpstr>
      <vt:lpstr>Othello Day 2</vt:lpstr>
      <vt:lpstr>Othello Vocab 1</vt:lpstr>
      <vt:lpstr>Othello Vocab 2</vt:lpstr>
      <vt:lpstr>Othello Vocab 3</vt:lpstr>
      <vt:lpstr>Create a chart within your notes linking each of the main characters.</vt:lpstr>
      <vt:lpstr>Othello Day 3-10</vt:lpstr>
      <vt:lpstr>Act I Scene i</vt:lpstr>
      <vt:lpstr>Act I Scene ii</vt:lpstr>
      <vt:lpstr>Act I scene iii</vt:lpstr>
      <vt:lpstr>Act II scene 1</vt:lpstr>
      <vt:lpstr>Act II Scene ii </vt:lpstr>
      <vt:lpstr>Act 2 Scene iii</vt:lpstr>
      <vt:lpstr>Act 3 Scene i</vt:lpstr>
      <vt:lpstr>Act 3 scene 2</vt:lpstr>
      <vt:lpstr>Act 3 scene 3</vt:lpstr>
      <vt:lpstr>Act 3 scene 4</vt:lpstr>
      <vt:lpstr>Act 4 Scene 1</vt:lpstr>
      <vt:lpstr>Act 4 Scene 2</vt:lpstr>
      <vt:lpstr>Act 4 Scene 3</vt:lpstr>
      <vt:lpstr>PowerPoint Presentation</vt:lpstr>
      <vt:lpstr>Act 5 Scene 1</vt:lpstr>
      <vt:lpstr>Act 5 Scene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Othello</dc:title>
  <dc:creator>Luehrs, Christina</dc:creator>
  <cp:lastModifiedBy>Luehrs, Christina</cp:lastModifiedBy>
  <cp:revision>28</cp:revision>
  <dcterms:created xsi:type="dcterms:W3CDTF">2015-10-09T17:44:55Z</dcterms:created>
  <dcterms:modified xsi:type="dcterms:W3CDTF">2016-10-20T16:48:24Z</dcterms:modified>
</cp:coreProperties>
</file>